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Default Extension="png" ContentType="image/png"/>
  <Default Extension="jpg" ContentType="image/jpg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</p:sldIdLst>
  <p:sldSz cx="9144000" cy="5143500"/>
  <p:notesSz cx="9144000" cy="51435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slide" Target="slides/slide13.xml"/><Relationship Id="rId19" Type="http://schemas.openxmlformats.org/officeDocument/2006/relationships/slide" Target="slides/slide14.xml"/><Relationship Id="rId20" Type="http://schemas.openxmlformats.org/officeDocument/2006/relationships/slide" Target="slides/slide15.xml"/><Relationship Id="rId21" Type="http://schemas.openxmlformats.org/officeDocument/2006/relationships/slide" Target="slides/slide16.xml"/></Relationships>
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image" Target="../media/image6.jpg"/></Relationships>
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5" Type="http://schemas.openxmlformats.org/officeDocument/2006/relationships/image" Target="../media/image9.png"/><Relationship Id="rId6" Type="http://schemas.openxmlformats.org/officeDocument/2006/relationships/image" Target="../media/image10.png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 showMasterSp="0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492725" y="418812"/>
            <a:ext cx="8159115" cy="4305935"/>
          </a:xfrm>
          <a:custGeom>
            <a:avLst/>
            <a:gdLst/>
            <a:ahLst/>
            <a:cxnLst/>
            <a:rect l="l" t="t" r="r" b="b"/>
            <a:pathLst>
              <a:path w="8159115" h="4305935">
                <a:moveTo>
                  <a:pt x="1047224" y="0"/>
                </a:moveTo>
                <a:lnTo>
                  <a:pt x="7136324" y="0"/>
                </a:lnTo>
              </a:path>
              <a:path w="8159115" h="4305935">
                <a:moveTo>
                  <a:pt x="8158549" y="1003199"/>
                </a:moveTo>
                <a:lnTo>
                  <a:pt x="8158549" y="3230999"/>
                </a:lnTo>
              </a:path>
              <a:path w="8159115" h="4305935">
                <a:moveTo>
                  <a:pt x="1034812" y="4305874"/>
                </a:moveTo>
                <a:lnTo>
                  <a:pt x="7123912" y="4305874"/>
                </a:lnTo>
              </a:path>
              <a:path w="8159115" h="4305935">
                <a:moveTo>
                  <a:pt x="0" y="996487"/>
                </a:moveTo>
                <a:lnTo>
                  <a:pt x="0" y="3224287"/>
                </a:lnTo>
              </a:path>
            </a:pathLst>
          </a:custGeom>
          <a:ln w="19049">
            <a:solidFill>
              <a:srgbClr val="4C0206"/>
            </a:solidFill>
          </a:ln>
        </p:spPr>
        <p:txBody>
          <a:bodyPr wrap="square" lIns="0" tIns="0" rIns="0" bIns="0" rtlCol="0"/>
          <a:lstStyle/>
          <a:p/>
        </p:txBody>
      </p:sp>
      <p:pic>
        <p:nvPicPr>
          <p:cNvPr id="18" name="bg object 1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883232" y="406162"/>
            <a:ext cx="786550" cy="816125"/>
          </a:xfrm>
          <a:prstGeom prst="rect">
            <a:avLst/>
          </a:prstGeom>
        </p:spPr>
      </p:pic>
      <p:pic>
        <p:nvPicPr>
          <p:cNvPr id="19" name="bg object 1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74217" y="406162"/>
            <a:ext cx="786549" cy="816125"/>
          </a:xfrm>
          <a:prstGeom prst="rect">
            <a:avLst/>
          </a:prstGeom>
        </p:spPr>
      </p:pic>
      <p:pic>
        <p:nvPicPr>
          <p:cNvPr id="20" name="bg object 20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7883232" y="3915540"/>
            <a:ext cx="786550" cy="816124"/>
          </a:xfrm>
          <a:prstGeom prst="rect">
            <a:avLst/>
          </a:prstGeom>
        </p:spPr>
      </p:pic>
      <p:pic>
        <p:nvPicPr>
          <p:cNvPr id="21" name="bg object 21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474217" y="3921212"/>
            <a:ext cx="786549" cy="816124"/>
          </a:xfrm>
          <a:prstGeom prst="rect">
            <a:avLst/>
          </a:prstGeom>
        </p:spPr>
      </p:pic>
      <p:pic>
        <p:nvPicPr>
          <p:cNvPr id="22" name="bg object 22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917924" y="1406649"/>
            <a:ext cx="3451400" cy="2991824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865230" y="651355"/>
            <a:ext cx="3792220" cy="635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0" b="0" i="0">
                <a:solidFill>
                  <a:srgbClr val="4C0206"/>
                </a:solidFill>
                <a:latin typeface="Georgia"/>
                <a:cs typeface="Georgia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2880360"/>
            <a:ext cx="6400800" cy="12858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000" b="0" i="0">
                <a:solidFill>
                  <a:srgbClr val="4C0206"/>
                </a:solidFill>
                <a:latin typeface="Georgia"/>
                <a:cs typeface="Georgia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000" b="0" i="0">
                <a:solidFill>
                  <a:srgbClr val="4C0206"/>
                </a:solidFill>
                <a:latin typeface="Georgia"/>
                <a:cs typeface="Georgia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457200" y="1183005"/>
            <a:ext cx="3977640" cy="3394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4709160" y="1183005"/>
            <a:ext cx="3977640" cy="3394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000" b="0" i="0">
                <a:solidFill>
                  <a:srgbClr val="4C0206"/>
                </a:solidFill>
                <a:latin typeface="Georgia"/>
                <a:cs typeface="Georgia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 showMasterSp="0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492725" y="418812"/>
            <a:ext cx="8159115" cy="4305935"/>
          </a:xfrm>
          <a:custGeom>
            <a:avLst/>
            <a:gdLst/>
            <a:ahLst/>
            <a:cxnLst/>
            <a:rect l="l" t="t" r="r" b="b"/>
            <a:pathLst>
              <a:path w="8159115" h="4305935">
                <a:moveTo>
                  <a:pt x="1047224" y="0"/>
                </a:moveTo>
                <a:lnTo>
                  <a:pt x="7136324" y="0"/>
                </a:lnTo>
              </a:path>
              <a:path w="8159115" h="4305935">
                <a:moveTo>
                  <a:pt x="8158549" y="1003199"/>
                </a:moveTo>
                <a:lnTo>
                  <a:pt x="8158549" y="3230999"/>
                </a:lnTo>
              </a:path>
              <a:path w="8159115" h="4305935">
                <a:moveTo>
                  <a:pt x="1034812" y="4305874"/>
                </a:moveTo>
                <a:lnTo>
                  <a:pt x="7123912" y="4305874"/>
                </a:lnTo>
              </a:path>
              <a:path w="8159115" h="4305935">
                <a:moveTo>
                  <a:pt x="0" y="996487"/>
                </a:moveTo>
                <a:lnTo>
                  <a:pt x="0" y="3224287"/>
                </a:lnTo>
              </a:path>
            </a:pathLst>
          </a:custGeom>
          <a:ln w="19049">
            <a:solidFill>
              <a:srgbClr val="4C0206"/>
            </a:solidFill>
          </a:ln>
        </p:spPr>
        <p:txBody>
          <a:bodyPr wrap="square" lIns="0" tIns="0" rIns="0" bIns="0" rtlCol="0"/>
          <a:lstStyle/>
          <a:p/>
        </p:txBody>
      </p:sp>
      <p:pic>
        <p:nvPicPr>
          <p:cNvPr id="18" name="bg object 1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909474" y="377812"/>
            <a:ext cx="777324" cy="776924"/>
          </a:xfrm>
          <a:prstGeom prst="rect">
            <a:avLst/>
          </a:prstGeom>
        </p:spPr>
      </p:pic>
      <p:pic>
        <p:nvPicPr>
          <p:cNvPr id="19" name="bg object 1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57206" y="377812"/>
            <a:ext cx="777118" cy="776924"/>
          </a:xfrm>
          <a:prstGeom prst="rect">
            <a:avLst/>
          </a:prstGeom>
        </p:spPr>
      </p:pic>
      <p:pic>
        <p:nvPicPr>
          <p:cNvPr id="20" name="bg object 20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7909474" y="3988737"/>
            <a:ext cx="777324" cy="776924"/>
          </a:xfrm>
          <a:prstGeom prst="rect">
            <a:avLst/>
          </a:prstGeom>
        </p:spPr>
      </p:pic>
      <p:pic>
        <p:nvPicPr>
          <p:cNvPr id="21" name="bg object 21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457000" y="3988737"/>
            <a:ext cx="777324" cy="776924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Relationship Id="rId7" Type="http://schemas.openxmlformats.org/officeDocument/2006/relationships/image" Target="../media/image1.png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492725" y="418812"/>
            <a:ext cx="8159115" cy="4305935"/>
          </a:xfrm>
          <a:custGeom>
            <a:avLst/>
            <a:gdLst/>
            <a:ahLst/>
            <a:cxnLst/>
            <a:rect l="l" t="t" r="r" b="b"/>
            <a:pathLst>
              <a:path w="8159115" h="4305935">
                <a:moveTo>
                  <a:pt x="1047224" y="0"/>
                </a:moveTo>
                <a:lnTo>
                  <a:pt x="7136324" y="0"/>
                </a:lnTo>
              </a:path>
              <a:path w="8159115" h="4305935">
                <a:moveTo>
                  <a:pt x="8158549" y="1003199"/>
                </a:moveTo>
                <a:lnTo>
                  <a:pt x="8158549" y="3230999"/>
                </a:lnTo>
              </a:path>
              <a:path w="8159115" h="4305935">
                <a:moveTo>
                  <a:pt x="1034812" y="4305874"/>
                </a:moveTo>
                <a:lnTo>
                  <a:pt x="7123912" y="4305874"/>
                </a:lnTo>
              </a:path>
              <a:path w="8159115" h="4305935">
                <a:moveTo>
                  <a:pt x="0" y="996487"/>
                </a:moveTo>
                <a:lnTo>
                  <a:pt x="0" y="3224287"/>
                </a:lnTo>
              </a:path>
            </a:pathLst>
          </a:custGeom>
          <a:ln w="19049">
            <a:solidFill>
              <a:srgbClr val="4C0206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140711" y="569109"/>
            <a:ext cx="4636770" cy="4826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0" b="0" i="0">
                <a:solidFill>
                  <a:srgbClr val="4C0206"/>
                </a:solidFill>
                <a:latin typeface="Georgia"/>
                <a:cs typeface="Georgia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069850" y="1105699"/>
            <a:ext cx="7057390" cy="32969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3108960" y="4783455"/>
            <a:ext cx="292608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457200" y="4783455"/>
            <a:ext cx="210312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6583680" y="4783455"/>
            <a:ext cx="210312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Relationship Id="rId3" Type="http://schemas.openxmlformats.org/officeDocument/2006/relationships/image" Target="../media/image12.png"/><Relationship Id="rId4" Type="http://schemas.openxmlformats.org/officeDocument/2006/relationships/image" Target="../media/image13.png"/><Relationship Id="rId5" Type="http://schemas.openxmlformats.org/officeDocument/2006/relationships/image" Target="../media/image14.png"/><Relationship Id="rId6" Type="http://schemas.openxmlformats.org/officeDocument/2006/relationships/image" Target="../media/image15.png"/><Relationship Id="rId7" Type="http://schemas.openxmlformats.org/officeDocument/2006/relationships/image" Target="../media/image16.png"/><Relationship Id="rId8" Type="http://schemas.openxmlformats.org/officeDocument/2006/relationships/image" Target="../media/image17.png"/><Relationship Id="rId9" Type="http://schemas.openxmlformats.org/officeDocument/2006/relationships/image" Target="../media/image18.png"/><Relationship Id="rId10" Type="http://schemas.openxmlformats.org/officeDocument/2006/relationships/image" Target="../media/image19.png"/><Relationship Id="rId11" Type="http://schemas.openxmlformats.org/officeDocument/2006/relationships/image" Target="../media/image20.png"/><Relationship Id="rId12" Type="http://schemas.openxmlformats.org/officeDocument/2006/relationships/image" Target="../media/image21.png"/><Relationship Id="rId13" Type="http://schemas.openxmlformats.org/officeDocument/2006/relationships/image" Target="../media/image22.png"/></Relationships>
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5" Type="http://schemas.openxmlformats.org/officeDocument/2006/relationships/image" Target="../media/image10.png"/></Relationships>
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55.jpg"/><Relationship Id="rId3" Type="http://schemas.openxmlformats.org/officeDocument/2006/relationships/image" Target="../media/image56.jpg"/></Relationships>

</file>

<file path=ppt/slides/_rels/slide1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1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5" Type="http://schemas.openxmlformats.org/officeDocument/2006/relationships/image" Target="../media/image10.png"/></Relationships>

</file>

<file path=ppt/slides/_rels/slide1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7.png"/><Relationship Id="rId3" Type="http://schemas.openxmlformats.org/officeDocument/2006/relationships/image" Target="../media/image58.png"/><Relationship Id="rId4" Type="http://schemas.openxmlformats.org/officeDocument/2006/relationships/image" Target="../media/image59.png"/><Relationship Id="rId5" Type="http://schemas.openxmlformats.org/officeDocument/2006/relationships/image" Target="../media/image60.png"/></Relationships>

</file>

<file path=ppt/slides/_rels/slide1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7.png"/><Relationship Id="rId3" Type="http://schemas.openxmlformats.org/officeDocument/2006/relationships/image" Target="../media/image58.png"/><Relationship Id="rId4" Type="http://schemas.openxmlformats.org/officeDocument/2006/relationships/image" Target="../media/image59.png"/><Relationship Id="rId5" Type="http://schemas.openxmlformats.org/officeDocument/2006/relationships/image" Target="../media/image60.png"/></Relationships>

</file>

<file path=ppt/slides/_rels/slide1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4.png"/><Relationship Id="rId3" Type="http://schemas.openxmlformats.org/officeDocument/2006/relationships/image" Target="../media/image5.png"/><Relationship Id="rId4" Type="http://schemas.openxmlformats.org/officeDocument/2006/relationships/image" Target="../media/image61.png"/><Relationship Id="rId5" Type="http://schemas.openxmlformats.org/officeDocument/2006/relationships/image" Target="../media/image62.png"/><Relationship Id="rId6" Type="http://schemas.openxmlformats.org/officeDocument/2006/relationships/image" Target="../media/image63.png"/><Relationship Id="rId7" Type="http://schemas.openxmlformats.org/officeDocument/2006/relationships/image" Target="../media/image64.png"/></Relationships>
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3.jpg"/></Relationships>
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4.png"/><Relationship Id="rId3" Type="http://schemas.openxmlformats.org/officeDocument/2006/relationships/image" Target="../media/image25.png"/><Relationship Id="rId4" Type="http://schemas.openxmlformats.org/officeDocument/2006/relationships/image" Target="../media/image26.png"/><Relationship Id="rId5" Type="http://schemas.openxmlformats.org/officeDocument/2006/relationships/image" Target="../media/image27.png"/><Relationship Id="rId6" Type="http://schemas.openxmlformats.org/officeDocument/2006/relationships/image" Target="../media/image28.jpg"/><Relationship Id="rId7" Type="http://schemas.openxmlformats.org/officeDocument/2006/relationships/image" Target="../media/image29.jpg"/><Relationship Id="rId8" Type="http://schemas.openxmlformats.org/officeDocument/2006/relationships/image" Target="../media/image30.jpg"/></Relationships>
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31.jpg"/></Relationships>
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2.png"/><Relationship Id="rId3" Type="http://schemas.openxmlformats.org/officeDocument/2006/relationships/image" Target="../media/image33.png"/><Relationship Id="rId4" Type="http://schemas.openxmlformats.org/officeDocument/2006/relationships/image" Target="../media/image34.png"/><Relationship Id="rId5" Type="http://schemas.openxmlformats.org/officeDocument/2006/relationships/image" Target="../media/image35.jpg"/><Relationship Id="rId6" Type="http://schemas.openxmlformats.org/officeDocument/2006/relationships/image" Target="../media/image36.jpg"/></Relationships>
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.png"/><Relationship Id="rId3" Type="http://schemas.openxmlformats.org/officeDocument/2006/relationships/image" Target="../media/image37.png"/><Relationship Id="rId4" Type="http://schemas.openxmlformats.org/officeDocument/2006/relationships/image" Target="../media/image38.jpg"/><Relationship Id="rId5" Type="http://schemas.openxmlformats.org/officeDocument/2006/relationships/image" Target="../media/image39.jpg"/></Relationships>
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0.png"/><Relationship Id="rId3" Type="http://schemas.openxmlformats.org/officeDocument/2006/relationships/image" Target="../media/image41.png"/><Relationship Id="rId4" Type="http://schemas.openxmlformats.org/officeDocument/2006/relationships/image" Target="../media/image42.png"/><Relationship Id="rId5" Type="http://schemas.openxmlformats.org/officeDocument/2006/relationships/image" Target="../media/image43.png"/><Relationship Id="rId6" Type="http://schemas.openxmlformats.org/officeDocument/2006/relationships/image" Target="../media/image44.png"/><Relationship Id="rId7" Type="http://schemas.openxmlformats.org/officeDocument/2006/relationships/image" Target="../media/image45.png"/><Relationship Id="rId8" Type="http://schemas.openxmlformats.org/officeDocument/2006/relationships/image" Target="../media/image46.png"/><Relationship Id="rId9" Type="http://schemas.openxmlformats.org/officeDocument/2006/relationships/image" Target="../media/image47.png"/><Relationship Id="rId10" Type="http://schemas.openxmlformats.org/officeDocument/2006/relationships/image" Target="../media/image48.png"/></Relationships>
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5" Type="http://schemas.openxmlformats.org/officeDocument/2006/relationships/image" Target="../media/image10.png"/><Relationship Id="rId6" Type="http://schemas.openxmlformats.org/officeDocument/2006/relationships/image" Target="../media/image49.png"/><Relationship Id="rId7" Type="http://schemas.openxmlformats.org/officeDocument/2006/relationships/image" Target="../media/image50.png"/><Relationship Id="rId8" Type="http://schemas.openxmlformats.org/officeDocument/2006/relationships/image" Target="../media/image51.png"/><Relationship Id="rId9" Type="http://schemas.openxmlformats.org/officeDocument/2006/relationships/image" Target="../media/image52.png"/></Relationships>
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7.png"/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5" Type="http://schemas.openxmlformats.org/officeDocument/2006/relationships/image" Target="../media/image10.png"/><Relationship Id="rId6" Type="http://schemas.openxmlformats.org/officeDocument/2006/relationships/image" Target="../media/image53.png"/><Relationship Id="rId7" Type="http://schemas.openxmlformats.org/officeDocument/2006/relationships/image" Target="../media/image54.jp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775819" y="324081"/>
            <a:ext cx="966469" cy="953769"/>
            <a:chOff x="7775819" y="324081"/>
            <a:chExt cx="966469" cy="953769"/>
          </a:xfrm>
        </p:grpSpPr>
        <p:sp>
          <p:nvSpPr>
            <p:cNvPr id="3" name="object 3"/>
            <p:cNvSpPr/>
            <p:nvPr/>
          </p:nvSpPr>
          <p:spPr>
            <a:xfrm>
              <a:off x="7775816" y="324091"/>
              <a:ext cx="966469" cy="953769"/>
            </a:xfrm>
            <a:custGeom>
              <a:avLst/>
              <a:gdLst/>
              <a:ahLst/>
              <a:cxnLst/>
              <a:rect l="l" t="t" r="r" b="b"/>
              <a:pathLst>
                <a:path w="966470" h="953769">
                  <a:moveTo>
                    <a:pt x="509727" y="153974"/>
                  </a:moveTo>
                  <a:lnTo>
                    <a:pt x="506501" y="147523"/>
                  </a:lnTo>
                  <a:lnTo>
                    <a:pt x="504355" y="141071"/>
                  </a:lnTo>
                  <a:lnTo>
                    <a:pt x="500024" y="135674"/>
                  </a:lnTo>
                  <a:lnTo>
                    <a:pt x="495719" y="130302"/>
                  </a:lnTo>
                  <a:lnTo>
                    <a:pt x="493572" y="125996"/>
                  </a:lnTo>
                  <a:lnTo>
                    <a:pt x="489280" y="121666"/>
                  </a:lnTo>
                  <a:lnTo>
                    <a:pt x="486029" y="118440"/>
                  </a:lnTo>
                  <a:lnTo>
                    <a:pt x="482803" y="115227"/>
                  </a:lnTo>
                  <a:lnTo>
                    <a:pt x="477418" y="110896"/>
                  </a:lnTo>
                  <a:lnTo>
                    <a:pt x="473125" y="106591"/>
                  </a:lnTo>
                  <a:lnTo>
                    <a:pt x="454799" y="95821"/>
                  </a:lnTo>
                  <a:lnTo>
                    <a:pt x="448348" y="92595"/>
                  </a:lnTo>
                  <a:lnTo>
                    <a:pt x="441871" y="90449"/>
                  </a:lnTo>
                  <a:lnTo>
                    <a:pt x="434352" y="87223"/>
                  </a:lnTo>
                  <a:lnTo>
                    <a:pt x="422046" y="83591"/>
                  </a:lnTo>
                  <a:lnTo>
                    <a:pt x="409448" y="80759"/>
                  </a:lnTo>
                  <a:lnTo>
                    <a:pt x="396646" y="78740"/>
                  </a:lnTo>
                  <a:lnTo>
                    <a:pt x="383743" y="77520"/>
                  </a:lnTo>
                  <a:lnTo>
                    <a:pt x="354672" y="77520"/>
                  </a:lnTo>
                  <a:lnTo>
                    <a:pt x="348183" y="78181"/>
                  </a:lnTo>
                  <a:lnTo>
                    <a:pt x="341604" y="78727"/>
                  </a:lnTo>
                  <a:lnTo>
                    <a:pt x="334822" y="79489"/>
                  </a:lnTo>
                  <a:lnTo>
                    <a:pt x="327748" y="80746"/>
                  </a:lnTo>
                  <a:lnTo>
                    <a:pt x="313207" y="82765"/>
                  </a:lnTo>
                  <a:lnTo>
                    <a:pt x="298665" y="85471"/>
                  </a:lnTo>
                  <a:lnTo>
                    <a:pt x="284137" y="88785"/>
                  </a:lnTo>
                  <a:lnTo>
                    <a:pt x="269595" y="92595"/>
                  </a:lnTo>
                  <a:lnTo>
                    <a:pt x="214668" y="106591"/>
                  </a:lnTo>
                  <a:lnTo>
                    <a:pt x="208508" y="108204"/>
                  </a:lnTo>
                  <a:lnTo>
                    <a:pt x="201625" y="109829"/>
                  </a:lnTo>
                  <a:lnTo>
                    <a:pt x="194538" y="111442"/>
                  </a:lnTo>
                  <a:lnTo>
                    <a:pt x="187744" y="113068"/>
                  </a:lnTo>
                  <a:lnTo>
                    <a:pt x="180225" y="114147"/>
                  </a:lnTo>
                  <a:lnTo>
                    <a:pt x="171602" y="116293"/>
                  </a:lnTo>
                  <a:lnTo>
                    <a:pt x="163004" y="117373"/>
                  </a:lnTo>
                  <a:lnTo>
                    <a:pt x="154927" y="117894"/>
                  </a:lnTo>
                  <a:lnTo>
                    <a:pt x="146824" y="118173"/>
                  </a:lnTo>
                  <a:lnTo>
                    <a:pt x="130670" y="118173"/>
                  </a:lnTo>
                  <a:lnTo>
                    <a:pt x="92583" y="113068"/>
                  </a:lnTo>
                  <a:lnTo>
                    <a:pt x="71450" y="105524"/>
                  </a:lnTo>
                  <a:lnTo>
                    <a:pt x="66078" y="103365"/>
                  </a:lnTo>
                  <a:lnTo>
                    <a:pt x="60693" y="99072"/>
                  </a:lnTo>
                  <a:lnTo>
                    <a:pt x="55295" y="95821"/>
                  </a:lnTo>
                  <a:lnTo>
                    <a:pt x="49923" y="91516"/>
                  </a:lnTo>
                  <a:lnTo>
                    <a:pt x="45618" y="87223"/>
                  </a:lnTo>
                  <a:lnTo>
                    <a:pt x="41300" y="81851"/>
                  </a:lnTo>
                  <a:lnTo>
                    <a:pt x="35242" y="75641"/>
                  </a:lnTo>
                  <a:lnTo>
                    <a:pt x="17360" y="40373"/>
                  </a:lnTo>
                  <a:lnTo>
                    <a:pt x="14401" y="26924"/>
                  </a:lnTo>
                  <a:lnTo>
                    <a:pt x="14401" y="13995"/>
                  </a:lnTo>
                  <a:lnTo>
                    <a:pt x="15468" y="7518"/>
                  </a:lnTo>
                  <a:lnTo>
                    <a:pt x="16548" y="0"/>
                  </a:lnTo>
                  <a:lnTo>
                    <a:pt x="12230" y="6451"/>
                  </a:lnTo>
                  <a:lnTo>
                    <a:pt x="7924" y="11849"/>
                  </a:lnTo>
                  <a:lnTo>
                    <a:pt x="5778" y="18300"/>
                  </a:lnTo>
                  <a:lnTo>
                    <a:pt x="3619" y="24765"/>
                  </a:lnTo>
                  <a:lnTo>
                    <a:pt x="1612" y="33020"/>
                  </a:lnTo>
                  <a:lnTo>
                    <a:pt x="393" y="41579"/>
                  </a:lnTo>
                  <a:lnTo>
                    <a:pt x="0" y="50355"/>
                  </a:lnTo>
                  <a:lnTo>
                    <a:pt x="393" y="59220"/>
                  </a:lnTo>
                  <a:lnTo>
                    <a:pt x="13296" y="101219"/>
                  </a:lnTo>
                  <a:lnTo>
                    <a:pt x="38747" y="133794"/>
                  </a:lnTo>
                  <a:lnTo>
                    <a:pt x="76161" y="158419"/>
                  </a:lnTo>
                  <a:lnTo>
                    <a:pt x="119926" y="171221"/>
                  </a:lnTo>
                  <a:lnTo>
                    <a:pt x="125298" y="172300"/>
                  </a:lnTo>
                  <a:lnTo>
                    <a:pt x="136080" y="172300"/>
                  </a:lnTo>
                  <a:lnTo>
                    <a:pt x="141452" y="172821"/>
                  </a:lnTo>
                  <a:lnTo>
                    <a:pt x="146824" y="173101"/>
                  </a:lnTo>
                  <a:lnTo>
                    <a:pt x="157327" y="173101"/>
                  </a:lnTo>
                  <a:lnTo>
                    <a:pt x="162445" y="172821"/>
                  </a:lnTo>
                  <a:lnTo>
                    <a:pt x="167297" y="172300"/>
                  </a:lnTo>
                  <a:lnTo>
                    <a:pt x="175374" y="171488"/>
                  </a:lnTo>
                  <a:lnTo>
                    <a:pt x="183451" y="170675"/>
                  </a:lnTo>
                  <a:lnTo>
                    <a:pt x="191516" y="169862"/>
                  </a:lnTo>
                  <a:lnTo>
                    <a:pt x="199593" y="169049"/>
                  </a:lnTo>
                  <a:lnTo>
                    <a:pt x="207175" y="167436"/>
                  </a:lnTo>
                  <a:lnTo>
                    <a:pt x="221107" y="164211"/>
                  </a:lnTo>
                  <a:lnTo>
                    <a:pt x="228676" y="162598"/>
                  </a:lnTo>
                  <a:lnTo>
                    <a:pt x="243192" y="158546"/>
                  </a:lnTo>
                  <a:lnTo>
                    <a:pt x="257619" y="154381"/>
                  </a:lnTo>
                  <a:lnTo>
                    <a:pt x="271830" y="150025"/>
                  </a:lnTo>
                  <a:lnTo>
                    <a:pt x="285750" y="145376"/>
                  </a:lnTo>
                  <a:lnTo>
                    <a:pt x="335280" y="130302"/>
                  </a:lnTo>
                  <a:lnTo>
                    <a:pt x="341744" y="128701"/>
                  </a:lnTo>
                  <a:lnTo>
                    <a:pt x="348195" y="127203"/>
                  </a:lnTo>
                  <a:lnTo>
                    <a:pt x="354660" y="125907"/>
                  </a:lnTo>
                  <a:lnTo>
                    <a:pt x="361124" y="124891"/>
                  </a:lnTo>
                  <a:lnTo>
                    <a:pt x="374053" y="121666"/>
                  </a:lnTo>
                  <a:lnTo>
                    <a:pt x="383743" y="121666"/>
                  </a:lnTo>
                  <a:lnTo>
                    <a:pt x="391947" y="120421"/>
                  </a:lnTo>
                  <a:lnTo>
                    <a:pt x="400494" y="119900"/>
                  </a:lnTo>
                  <a:lnTo>
                    <a:pt x="415023" y="119900"/>
                  </a:lnTo>
                  <a:lnTo>
                    <a:pt x="421005" y="120142"/>
                  </a:lnTo>
                  <a:lnTo>
                    <a:pt x="462343" y="127076"/>
                  </a:lnTo>
                  <a:lnTo>
                    <a:pt x="472020" y="131368"/>
                  </a:lnTo>
                  <a:lnTo>
                    <a:pt x="476351" y="132448"/>
                  </a:lnTo>
                  <a:lnTo>
                    <a:pt x="480644" y="134594"/>
                  </a:lnTo>
                  <a:lnTo>
                    <a:pt x="483870" y="136740"/>
                  </a:lnTo>
                  <a:lnTo>
                    <a:pt x="488200" y="138899"/>
                  </a:lnTo>
                  <a:lnTo>
                    <a:pt x="493572" y="142151"/>
                  </a:lnTo>
                  <a:lnTo>
                    <a:pt x="498944" y="145376"/>
                  </a:lnTo>
                  <a:lnTo>
                    <a:pt x="504355" y="149669"/>
                  </a:lnTo>
                  <a:lnTo>
                    <a:pt x="509727" y="153974"/>
                  </a:lnTo>
                  <a:close/>
                </a:path>
                <a:path w="966470" h="953769">
                  <a:moveTo>
                    <a:pt x="830618" y="143217"/>
                  </a:moveTo>
                  <a:lnTo>
                    <a:pt x="804697" y="162953"/>
                  </a:lnTo>
                  <a:lnTo>
                    <a:pt x="765911" y="185915"/>
                  </a:lnTo>
                  <a:lnTo>
                    <a:pt x="717054" y="204939"/>
                  </a:lnTo>
                  <a:lnTo>
                    <a:pt x="660920" y="212877"/>
                  </a:lnTo>
                  <a:lnTo>
                    <a:pt x="634847" y="211035"/>
                  </a:lnTo>
                  <a:lnTo>
                    <a:pt x="608164" y="205130"/>
                  </a:lnTo>
                  <a:lnTo>
                    <a:pt x="581101" y="194564"/>
                  </a:lnTo>
                  <a:lnTo>
                    <a:pt x="553872" y="178752"/>
                  </a:lnTo>
                  <a:lnTo>
                    <a:pt x="559523" y="191693"/>
                  </a:lnTo>
                  <a:lnTo>
                    <a:pt x="577913" y="220167"/>
                  </a:lnTo>
                  <a:lnTo>
                    <a:pt x="611225" y="248653"/>
                  </a:lnTo>
                  <a:lnTo>
                    <a:pt x="661644" y="261594"/>
                  </a:lnTo>
                  <a:lnTo>
                    <a:pt x="670204" y="261289"/>
                  </a:lnTo>
                  <a:lnTo>
                    <a:pt x="679132" y="260324"/>
                  </a:lnTo>
                  <a:lnTo>
                    <a:pt x="688454" y="258660"/>
                  </a:lnTo>
                  <a:lnTo>
                    <a:pt x="698169" y="256273"/>
                  </a:lnTo>
                  <a:lnTo>
                    <a:pt x="680631" y="262902"/>
                  </a:lnTo>
                  <a:lnTo>
                    <a:pt x="642023" y="284962"/>
                  </a:lnTo>
                  <a:lnTo>
                    <a:pt x="603211" y="325793"/>
                  </a:lnTo>
                  <a:lnTo>
                    <a:pt x="585101" y="388721"/>
                  </a:lnTo>
                  <a:lnTo>
                    <a:pt x="648030" y="370611"/>
                  </a:lnTo>
                  <a:lnTo>
                    <a:pt x="688860" y="331825"/>
                  </a:lnTo>
                  <a:lnTo>
                    <a:pt x="710920" y="293217"/>
                  </a:lnTo>
                  <a:lnTo>
                    <a:pt x="717550" y="275666"/>
                  </a:lnTo>
                  <a:lnTo>
                    <a:pt x="717461" y="284962"/>
                  </a:lnTo>
                  <a:lnTo>
                    <a:pt x="717397" y="293217"/>
                  </a:lnTo>
                  <a:lnTo>
                    <a:pt x="716940" y="343636"/>
                  </a:lnTo>
                  <a:lnTo>
                    <a:pt x="745007" y="388188"/>
                  </a:lnTo>
                  <a:lnTo>
                    <a:pt x="778725" y="412546"/>
                  </a:lnTo>
                  <a:lnTo>
                    <a:pt x="795070" y="419950"/>
                  </a:lnTo>
                  <a:lnTo>
                    <a:pt x="770089" y="368846"/>
                  </a:lnTo>
                  <a:lnTo>
                    <a:pt x="761720" y="319024"/>
                  </a:lnTo>
                  <a:lnTo>
                    <a:pt x="765683" y="275666"/>
                  </a:lnTo>
                  <a:lnTo>
                    <a:pt x="766013" y="272034"/>
                  </a:lnTo>
                  <a:lnTo>
                    <a:pt x="770813" y="256273"/>
                  </a:lnTo>
                  <a:lnTo>
                    <a:pt x="779005" y="229412"/>
                  </a:lnTo>
                  <a:lnTo>
                    <a:pt x="786993" y="212877"/>
                  </a:lnTo>
                  <a:lnTo>
                    <a:pt x="796734" y="192709"/>
                  </a:lnTo>
                  <a:lnTo>
                    <a:pt x="815263" y="163461"/>
                  </a:lnTo>
                  <a:lnTo>
                    <a:pt x="830618" y="143217"/>
                  </a:lnTo>
                  <a:close/>
                </a:path>
                <a:path w="966470" h="953769">
                  <a:moveTo>
                    <a:pt x="840295" y="132448"/>
                  </a:moveTo>
                  <a:lnTo>
                    <a:pt x="830618" y="143217"/>
                  </a:lnTo>
                  <a:lnTo>
                    <a:pt x="838149" y="135674"/>
                  </a:lnTo>
                  <a:lnTo>
                    <a:pt x="840295" y="132448"/>
                  </a:lnTo>
                  <a:close/>
                </a:path>
                <a:path w="966470" h="953769">
                  <a:moveTo>
                    <a:pt x="966304" y="936815"/>
                  </a:moveTo>
                  <a:lnTo>
                    <a:pt x="959472" y="937818"/>
                  </a:lnTo>
                  <a:lnTo>
                    <a:pt x="952296" y="938999"/>
                  </a:lnTo>
                  <a:lnTo>
                    <a:pt x="940447" y="938999"/>
                  </a:lnTo>
                  <a:lnTo>
                    <a:pt x="898321" y="923505"/>
                  </a:lnTo>
                  <a:lnTo>
                    <a:pt x="885520" y="913142"/>
                  </a:lnTo>
                  <a:lnTo>
                    <a:pt x="880148" y="908850"/>
                  </a:lnTo>
                  <a:lnTo>
                    <a:pt x="875855" y="904519"/>
                  </a:lnTo>
                  <a:lnTo>
                    <a:pt x="871550" y="899147"/>
                  </a:lnTo>
                  <a:lnTo>
                    <a:pt x="868299" y="893775"/>
                  </a:lnTo>
                  <a:lnTo>
                    <a:pt x="863993" y="888365"/>
                  </a:lnTo>
                  <a:lnTo>
                    <a:pt x="861847" y="882992"/>
                  </a:lnTo>
                  <a:lnTo>
                    <a:pt x="857567" y="872490"/>
                  </a:lnTo>
                  <a:lnTo>
                    <a:pt x="854303" y="861999"/>
                  </a:lnTo>
                  <a:lnTo>
                    <a:pt x="851852" y="851496"/>
                  </a:lnTo>
                  <a:lnTo>
                    <a:pt x="849998" y="840994"/>
                  </a:lnTo>
                  <a:lnTo>
                    <a:pt x="849896" y="838847"/>
                  </a:lnTo>
                  <a:lnTo>
                    <a:pt x="849388" y="828738"/>
                  </a:lnTo>
                  <a:lnTo>
                    <a:pt x="849388" y="804202"/>
                  </a:lnTo>
                  <a:lnTo>
                    <a:pt x="849998" y="792543"/>
                  </a:lnTo>
                  <a:lnTo>
                    <a:pt x="850976" y="785926"/>
                  </a:lnTo>
                  <a:lnTo>
                    <a:pt x="852144" y="779208"/>
                  </a:lnTo>
                  <a:lnTo>
                    <a:pt x="853325" y="772693"/>
                  </a:lnTo>
                  <a:lnTo>
                    <a:pt x="854303" y="766699"/>
                  </a:lnTo>
                  <a:lnTo>
                    <a:pt x="855459" y="760361"/>
                  </a:lnTo>
                  <a:lnTo>
                    <a:pt x="857135" y="753237"/>
                  </a:lnTo>
                  <a:lnTo>
                    <a:pt x="859002" y="746099"/>
                  </a:lnTo>
                  <a:lnTo>
                    <a:pt x="860780" y="739775"/>
                  </a:lnTo>
                  <a:lnTo>
                    <a:pt x="864019" y="726046"/>
                  </a:lnTo>
                  <a:lnTo>
                    <a:pt x="867359" y="712317"/>
                  </a:lnTo>
                  <a:lnTo>
                    <a:pt x="870915" y="698588"/>
                  </a:lnTo>
                  <a:lnTo>
                    <a:pt x="874776" y="684847"/>
                  </a:lnTo>
                  <a:lnTo>
                    <a:pt x="878459" y="671220"/>
                  </a:lnTo>
                  <a:lnTo>
                    <a:pt x="881634" y="656590"/>
                  </a:lnTo>
                  <a:lnTo>
                    <a:pt x="884605" y="641540"/>
                  </a:lnTo>
                  <a:lnTo>
                    <a:pt x="887704" y="626694"/>
                  </a:lnTo>
                  <a:lnTo>
                    <a:pt x="888339" y="619620"/>
                  </a:lnTo>
                  <a:lnTo>
                    <a:pt x="888441" y="618096"/>
                  </a:lnTo>
                  <a:lnTo>
                    <a:pt x="889215" y="606272"/>
                  </a:lnTo>
                  <a:lnTo>
                    <a:pt x="889850" y="599795"/>
                  </a:lnTo>
                  <a:lnTo>
                    <a:pt x="888631" y="557809"/>
                  </a:lnTo>
                  <a:lnTo>
                    <a:pt x="880148" y="520090"/>
                  </a:lnTo>
                  <a:lnTo>
                    <a:pt x="876922" y="512572"/>
                  </a:lnTo>
                  <a:lnTo>
                    <a:pt x="874776" y="506095"/>
                  </a:lnTo>
                  <a:lnTo>
                    <a:pt x="871550" y="499643"/>
                  </a:lnTo>
                  <a:lnTo>
                    <a:pt x="860780" y="481342"/>
                  </a:lnTo>
                  <a:lnTo>
                    <a:pt x="856475" y="477024"/>
                  </a:lnTo>
                  <a:lnTo>
                    <a:pt x="852144" y="472719"/>
                  </a:lnTo>
                  <a:lnTo>
                    <a:pt x="848918" y="468426"/>
                  </a:lnTo>
                  <a:lnTo>
                    <a:pt x="844626" y="464096"/>
                  </a:lnTo>
                  <a:lnTo>
                    <a:pt x="841375" y="460870"/>
                  </a:lnTo>
                  <a:lnTo>
                    <a:pt x="837069" y="458724"/>
                  </a:lnTo>
                  <a:lnTo>
                    <a:pt x="831697" y="453351"/>
                  </a:lnTo>
                  <a:lnTo>
                    <a:pt x="826300" y="450100"/>
                  </a:lnTo>
                  <a:lnTo>
                    <a:pt x="819848" y="447941"/>
                  </a:lnTo>
                  <a:lnTo>
                    <a:pt x="813396" y="444715"/>
                  </a:lnTo>
                  <a:lnTo>
                    <a:pt x="814476" y="446874"/>
                  </a:lnTo>
                  <a:lnTo>
                    <a:pt x="816622" y="450100"/>
                  </a:lnTo>
                  <a:lnTo>
                    <a:pt x="820928" y="454418"/>
                  </a:lnTo>
                  <a:lnTo>
                    <a:pt x="825220" y="459790"/>
                  </a:lnTo>
                  <a:lnTo>
                    <a:pt x="828471" y="466267"/>
                  </a:lnTo>
                  <a:lnTo>
                    <a:pt x="830618" y="469493"/>
                  </a:lnTo>
                  <a:lnTo>
                    <a:pt x="832777" y="473798"/>
                  </a:lnTo>
                  <a:lnTo>
                    <a:pt x="833843" y="477024"/>
                  </a:lnTo>
                  <a:lnTo>
                    <a:pt x="836002" y="482422"/>
                  </a:lnTo>
                  <a:lnTo>
                    <a:pt x="838149" y="486727"/>
                  </a:lnTo>
                  <a:lnTo>
                    <a:pt x="840295" y="492099"/>
                  </a:lnTo>
                  <a:lnTo>
                    <a:pt x="844626" y="513651"/>
                  </a:lnTo>
                  <a:lnTo>
                    <a:pt x="845705" y="521169"/>
                  </a:lnTo>
                  <a:lnTo>
                    <a:pt x="846772" y="527646"/>
                  </a:lnTo>
                  <a:lnTo>
                    <a:pt x="847217" y="538149"/>
                  </a:lnTo>
                  <a:lnTo>
                    <a:pt x="847102" y="544995"/>
                  </a:lnTo>
                  <a:lnTo>
                    <a:pt x="847039" y="548640"/>
                  </a:lnTo>
                  <a:lnTo>
                    <a:pt x="846467" y="559142"/>
                  </a:lnTo>
                  <a:lnTo>
                    <a:pt x="845705" y="569645"/>
                  </a:lnTo>
                  <a:lnTo>
                    <a:pt x="844626" y="575017"/>
                  </a:lnTo>
                  <a:lnTo>
                    <a:pt x="844626" y="579323"/>
                  </a:lnTo>
                  <a:lnTo>
                    <a:pt x="842479" y="592251"/>
                  </a:lnTo>
                  <a:lnTo>
                    <a:pt x="836002" y="618096"/>
                  </a:lnTo>
                  <a:lnTo>
                    <a:pt x="820928" y="668693"/>
                  </a:lnTo>
                  <a:lnTo>
                    <a:pt x="816267" y="681990"/>
                  </a:lnTo>
                  <a:lnTo>
                    <a:pt x="811911" y="695883"/>
                  </a:lnTo>
                  <a:lnTo>
                    <a:pt x="807745" y="710196"/>
                  </a:lnTo>
                  <a:lnTo>
                    <a:pt x="803694" y="724700"/>
                  </a:lnTo>
                  <a:lnTo>
                    <a:pt x="802081" y="732434"/>
                  </a:lnTo>
                  <a:lnTo>
                    <a:pt x="798868" y="747102"/>
                  </a:lnTo>
                  <a:lnTo>
                    <a:pt x="797255" y="754849"/>
                  </a:lnTo>
                  <a:lnTo>
                    <a:pt x="795972" y="762304"/>
                  </a:lnTo>
                  <a:lnTo>
                    <a:pt x="795210" y="770064"/>
                  </a:lnTo>
                  <a:lnTo>
                    <a:pt x="794562" y="779208"/>
                  </a:lnTo>
                  <a:lnTo>
                    <a:pt x="794004" y="786066"/>
                  </a:lnTo>
                  <a:lnTo>
                    <a:pt x="793394" y="793978"/>
                  </a:lnTo>
                  <a:lnTo>
                    <a:pt x="793191" y="801687"/>
                  </a:lnTo>
                  <a:lnTo>
                    <a:pt x="793254" y="804202"/>
                  </a:lnTo>
                  <a:lnTo>
                    <a:pt x="793394" y="809396"/>
                  </a:lnTo>
                  <a:lnTo>
                    <a:pt x="793927" y="816368"/>
                  </a:lnTo>
                  <a:lnTo>
                    <a:pt x="794004" y="822693"/>
                  </a:lnTo>
                  <a:lnTo>
                    <a:pt x="795070" y="828065"/>
                  </a:lnTo>
                  <a:lnTo>
                    <a:pt x="795070" y="833450"/>
                  </a:lnTo>
                  <a:lnTo>
                    <a:pt x="796150" y="838847"/>
                  </a:lnTo>
                  <a:lnTo>
                    <a:pt x="797255" y="843140"/>
                  </a:lnTo>
                  <a:lnTo>
                    <a:pt x="798322" y="848525"/>
                  </a:lnTo>
                  <a:lnTo>
                    <a:pt x="802335" y="863015"/>
                  </a:lnTo>
                  <a:lnTo>
                    <a:pt x="823074" y="903452"/>
                  </a:lnTo>
                  <a:lnTo>
                    <a:pt x="853909" y="932929"/>
                  </a:lnTo>
                  <a:lnTo>
                    <a:pt x="896874" y="951572"/>
                  </a:lnTo>
                  <a:lnTo>
                    <a:pt x="913599" y="953401"/>
                  </a:lnTo>
                  <a:lnTo>
                    <a:pt x="924775" y="953401"/>
                  </a:lnTo>
                  <a:lnTo>
                    <a:pt x="933450" y="952169"/>
                  </a:lnTo>
                  <a:lnTo>
                    <a:pt x="941527" y="949744"/>
                  </a:lnTo>
                  <a:lnTo>
                    <a:pt x="954443" y="945451"/>
                  </a:lnTo>
                  <a:lnTo>
                    <a:pt x="959853" y="941146"/>
                  </a:lnTo>
                  <a:lnTo>
                    <a:pt x="963053" y="938999"/>
                  </a:lnTo>
                  <a:lnTo>
                    <a:pt x="966304" y="93681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645197" y="1012181"/>
              <a:ext cx="77549" cy="209699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835447" y="340231"/>
              <a:ext cx="208899" cy="78599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8120797" y="382231"/>
              <a:ext cx="566420" cy="549275"/>
            </a:xfrm>
            <a:custGeom>
              <a:avLst/>
              <a:gdLst/>
              <a:ahLst/>
              <a:cxnLst/>
              <a:rect l="l" t="t" r="r" b="b"/>
              <a:pathLst>
                <a:path w="566420" h="549275">
                  <a:moveTo>
                    <a:pt x="556724" y="549174"/>
                  </a:moveTo>
                  <a:lnTo>
                    <a:pt x="528673" y="519015"/>
                  </a:lnTo>
                  <a:lnTo>
                    <a:pt x="499020" y="481052"/>
                  </a:lnTo>
                  <a:lnTo>
                    <a:pt x="473915" y="436523"/>
                  </a:lnTo>
                  <a:lnTo>
                    <a:pt x="459508" y="386668"/>
                  </a:lnTo>
                  <a:lnTo>
                    <a:pt x="461949" y="332724"/>
                  </a:lnTo>
                  <a:lnTo>
                    <a:pt x="469224" y="311319"/>
                  </a:lnTo>
                  <a:lnTo>
                    <a:pt x="478112" y="290612"/>
                  </a:lnTo>
                  <a:lnTo>
                    <a:pt x="488612" y="270505"/>
                  </a:lnTo>
                  <a:lnTo>
                    <a:pt x="500724" y="250899"/>
                  </a:lnTo>
                  <a:lnTo>
                    <a:pt x="511123" y="230471"/>
                  </a:lnTo>
                  <a:lnTo>
                    <a:pt x="518493" y="208631"/>
                  </a:lnTo>
                  <a:lnTo>
                    <a:pt x="521017" y="186388"/>
                  </a:lnTo>
                  <a:lnTo>
                    <a:pt x="516874" y="164749"/>
                  </a:lnTo>
                  <a:lnTo>
                    <a:pt x="507274" y="149733"/>
                  </a:lnTo>
                  <a:lnTo>
                    <a:pt x="494162" y="138465"/>
                  </a:lnTo>
                  <a:lnTo>
                    <a:pt x="478575" y="131383"/>
                  </a:lnTo>
                  <a:lnTo>
                    <a:pt x="461549" y="128924"/>
                  </a:lnTo>
                  <a:lnTo>
                    <a:pt x="454590" y="129332"/>
                  </a:lnTo>
                  <a:lnTo>
                    <a:pt x="447628" y="130574"/>
                  </a:lnTo>
                  <a:lnTo>
                    <a:pt x="440726" y="132679"/>
                  </a:lnTo>
                  <a:lnTo>
                    <a:pt x="433949" y="135674"/>
                  </a:lnTo>
                  <a:lnTo>
                    <a:pt x="440611" y="111513"/>
                  </a:lnTo>
                  <a:lnTo>
                    <a:pt x="424862" y="67222"/>
                  </a:lnTo>
                  <a:lnTo>
                    <a:pt x="389499" y="48599"/>
                  </a:lnTo>
                  <a:lnTo>
                    <a:pt x="381549" y="48599"/>
                  </a:lnTo>
                  <a:lnTo>
                    <a:pt x="333480" y="61098"/>
                  </a:lnTo>
                  <a:lnTo>
                    <a:pt x="299133" y="81037"/>
                  </a:lnTo>
                  <a:lnTo>
                    <a:pt x="279031" y="91534"/>
                  </a:lnTo>
                  <a:lnTo>
                    <a:pt x="236899" y="107674"/>
                  </a:lnTo>
                  <a:lnTo>
                    <a:pt x="204874" y="111324"/>
                  </a:lnTo>
                  <a:lnTo>
                    <a:pt x="154693" y="103332"/>
                  </a:lnTo>
                  <a:lnTo>
                    <a:pt x="107515" y="82895"/>
                  </a:lnTo>
                  <a:lnTo>
                    <a:pt x="64941" y="55321"/>
                  </a:lnTo>
                  <a:lnTo>
                    <a:pt x="28569" y="25920"/>
                  </a:lnTo>
                  <a:lnTo>
                    <a:pt x="0" y="0"/>
                  </a:lnTo>
                  <a:lnTo>
                    <a:pt x="566399" y="0"/>
                  </a:lnTo>
                  <a:lnTo>
                    <a:pt x="556724" y="54917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7" name="object 7"/>
          <p:cNvGrpSpPr/>
          <p:nvPr/>
        </p:nvGrpSpPr>
        <p:grpSpPr>
          <a:xfrm>
            <a:off x="397659" y="324412"/>
            <a:ext cx="953769" cy="966469"/>
            <a:chOff x="397659" y="324412"/>
            <a:chExt cx="953769" cy="966469"/>
          </a:xfrm>
        </p:grpSpPr>
        <p:sp>
          <p:nvSpPr>
            <p:cNvPr id="8" name="object 8"/>
            <p:cNvSpPr/>
            <p:nvPr/>
          </p:nvSpPr>
          <p:spPr>
            <a:xfrm>
              <a:off x="397649" y="324421"/>
              <a:ext cx="953769" cy="966469"/>
            </a:xfrm>
            <a:custGeom>
              <a:avLst/>
              <a:gdLst/>
              <a:ahLst/>
              <a:cxnLst/>
              <a:rect l="l" t="t" r="r" b="b"/>
              <a:pathLst>
                <a:path w="953769" h="966469">
                  <a:moveTo>
                    <a:pt x="143230" y="135674"/>
                  </a:moveTo>
                  <a:lnTo>
                    <a:pt x="135674" y="128143"/>
                  </a:lnTo>
                  <a:lnTo>
                    <a:pt x="132448" y="125996"/>
                  </a:lnTo>
                  <a:lnTo>
                    <a:pt x="143230" y="135674"/>
                  </a:lnTo>
                  <a:close/>
                </a:path>
                <a:path w="953769" h="966469">
                  <a:moveTo>
                    <a:pt x="173101" y="808977"/>
                  </a:moveTo>
                  <a:lnTo>
                    <a:pt x="172834" y="803846"/>
                  </a:lnTo>
                  <a:lnTo>
                    <a:pt x="172300" y="798995"/>
                  </a:lnTo>
                  <a:lnTo>
                    <a:pt x="171500" y="790917"/>
                  </a:lnTo>
                  <a:lnTo>
                    <a:pt x="170688" y="782853"/>
                  </a:lnTo>
                  <a:lnTo>
                    <a:pt x="169875" y="774776"/>
                  </a:lnTo>
                  <a:lnTo>
                    <a:pt x="169049" y="766699"/>
                  </a:lnTo>
                  <a:lnTo>
                    <a:pt x="167436" y="759129"/>
                  </a:lnTo>
                  <a:lnTo>
                    <a:pt x="164211" y="745197"/>
                  </a:lnTo>
                  <a:lnTo>
                    <a:pt x="162598" y="737628"/>
                  </a:lnTo>
                  <a:lnTo>
                    <a:pt x="158546" y="723099"/>
                  </a:lnTo>
                  <a:lnTo>
                    <a:pt x="154393" y="708685"/>
                  </a:lnTo>
                  <a:lnTo>
                    <a:pt x="150037" y="694461"/>
                  </a:lnTo>
                  <a:lnTo>
                    <a:pt x="145376" y="680542"/>
                  </a:lnTo>
                  <a:lnTo>
                    <a:pt x="130302" y="631024"/>
                  </a:lnTo>
                  <a:lnTo>
                    <a:pt x="128701" y="624560"/>
                  </a:lnTo>
                  <a:lnTo>
                    <a:pt x="127215" y="618096"/>
                  </a:lnTo>
                  <a:lnTo>
                    <a:pt x="125907" y="611632"/>
                  </a:lnTo>
                  <a:lnTo>
                    <a:pt x="124904" y="605167"/>
                  </a:lnTo>
                  <a:lnTo>
                    <a:pt x="121678" y="592251"/>
                  </a:lnTo>
                  <a:lnTo>
                    <a:pt x="121678" y="582549"/>
                  </a:lnTo>
                  <a:lnTo>
                    <a:pt x="120434" y="574344"/>
                  </a:lnTo>
                  <a:lnTo>
                    <a:pt x="119900" y="565797"/>
                  </a:lnTo>
                  <a:lnTo>
                    <a:pt x="119900" y="551268"/>
                  </a:lnTo>
                  <a:lnTo>
                    <a:pt x="120154" y="545299"/>
                  </a:lnTo>
                  <a:lnTo>
                    <a:pt x="127076" y="503948"/>
                  </a:lnTo>
                  <a:lnTo>
                    <a:pt x="131381" y="494271"/>
                  </a:lnTo>
                  <a:lnTo>
                    <a:pt x="132448" y="489953"/>
                  </a:lnTo>
                  <a:lnTo>
                    <a:pt x="134607" y="485648"/>
                  </a:lnTo>
                  <a:lnTo>
                    <a:pt x="136753" y="482422"/>
                  </a:lnTo>
                  <a:lnTo>
                    <a:pt x="138899" y="478091"/>
                  </a:lnTo>
                  <a:lnTo>
                    <a:pt x="142151" y="472719"/>
                  </a:lnTo>
                  <a:lnTo>
                    <a:pt x="145376" y="467347"/>
                  </a:lnTo>
                  <a:lnTo>
                    <a:pt x="149682" y="461949"/>
                  </a:lnTo>
                  <a:lnTo>
                    <a:pt x="153974" y="456577"/>
                  </a:lnTo>
                  <a:lnTo>
                    <a:pt x="147523" y="459803"/>
                  </a:lnTo>
                  <a:lnTo>
                    <a:pt x="141084" y="461949"/>
                  </a:lnTo>
                  <a:lnTo>
                    <a:pt x="135674" y="466267"/>
                  </a:lnTo>
                  <a:lnTo>
                    <a:pt x="130302" y="470573"/>
                  </a:lnTo>
                  <a:lnTo>
                    <a:pt x="126009" y="472719"/>
                  </a:lnTo>
                  <a:lnTo>
                    <a:pt x="121678" y="477024"/>
                  </a:lnTo>
                  <a:lnTo>
                    <a:pt x="118452" y="480275"/>
                  </a:lnTo>
                  <a:lnTo>
                    <a:pt x="115227" y="483501"/>
                  </a:lnTo>
                  <a:lnTo>
                    <a:pt x="110909" y="488873"/>
                  </a:lnTo>
                  <a:lnTo>
                    <a:pt x="106603" y="493166"/>
                  </a:lnTo>
                  <a:lnTo>
                    <a:pt x="95834" y="511492"/>
                  </a:lnTo>
                  <a:lnTo>
                    <a:pt x="92608" y="517944"/>
                  </a:lnTo>
                  <a:lnTo>
                    <a:pt x="90449" y="524421"/>
                  </a:lnTo>
                  <a:lnTo>
                    <a:pt x="87223" y="531952"/>
                  </a:lnTo>
                  <a:lnTo>
                    <a:pt x="83591" y="544245"/>
                  </a:lnTo>
                  <a:lnTo>
                    <a:pt x="80772" y="556844"/>
                  </a:lnTo>
                  <a:lnTo>
                    <a:pt x="78740" y="569645"/>
                  </a:lnTo>
                  <a:lnTo>
                    <a:pt x="77533" y="582549"/>
                  </a:lnTo>
                  <a:lnTo>
                    <a:pt x="77533" y="611619"/>
                  </a:lnTo>
                  <a:lnTo>
                    <a:pt x="78181" y="618109"/>
                  </a:lnTo>
                  <a:lnTo>
                    <a:pt x="78740" y="624687"/>
                  </a:lnTo>
                  <a:lnTo>
                    <a:pt x="79489" y="631469"/>
                  </a:lnTo>
                  <a:lnTo>
                    <a:pt x="80759" y="638543"/>
                  </a:lnTo>
                  <a:lnTo>
                    <a:pt x="82765" y="653097"/>
                  </a:lnTo>
                  <a:lnTo>
                    <a:pt x="85483" y="667626"/>
                  </a:lnTo>
                  <a:lnTo>
                    <a:pt x="88785" y="682167"/>
                  </a:lnTo>
                  <a:lnTo>
                    <a:pt x="92608" y="696696"/>
                  </a:lnTo>
                  <a:lnTo>
                    <a:pt x="106603" y="751624"/>
                  </a:lnTo>
                  <a:lnTo>
                    <a:pt x="108216" y="757796"/>
                  </a:lnTo>
                  <a:lnTo>
                    <a:pt x="109829" y="764667"/>
                  </a:lnTo>
                  <a:lnTo>
                    <a:pt x="111455" y="771753"/>
                  </a:lnTo>
                  <a:lnTo>
                    <a:pt x="113080" y="778548"/>
                  </a:lnTo>
                  <a:lnTo>
                    <a:pt x="114147" y="786066"/>
                  </a:lnTo>
                  <a:lnTo>
                    <a:pt x="116306" y="794702"/>
                  </a:lnTo>
                  <a:lnTo>
                    <a:pt x="117373" y="803300"/>
                  </a:lnTo>
                  <a:lnTo>
                    <a:pt x="117906" y="811377"/>
                  </a:lnTo>
                  <a:lnTo>
                    <a:pt x="118173" y="819467"/>
                  </a:lnTo>
                  <a:lnTo>
                    <a:pt x="118173" y="835621"/>
                  </a:lnTo>
                  <a:lnTo>
                    <a:pt x="113080" y="873709"/>
                  </a:lnTo>
                  <a:lnTo>
                    <a:pt x="105524" y="894842"/>
                  </a:lnTo>
                  <a:lnTo>
                    <a:pt x="103378" y="900226"/>
                  </a:lnTo>
                  <a:lnTo>
                    <a:pt x="99072" y="905598"/>
                  </a:lnTo>
                  <a:lnTo>
                    <a:pt x="95834" y="910996"/>
                  </a:lnTo>
                  <a:lnTo>
                    <a:pt x="91528" y="916368"/>
                  </a:lnTo>
                  <a:lnTo>
                    <a:pt x="87223" y="920673"/>
                  </a:lnTo>
                  <a:lnTo>
                    <a:pt x="81851" y="924991"/>
                  </a:lnTo>
                  <a:lnTo>
                    <a:pt x="75653" y="931049"/>
                  </a:lnTo>
                  <a:lnTo>
                    <a:pt x="40386" y="948944"/>
                  </a:lnTo>
                  <a:lnTo>
                    <a:pt x="26924" y="951903"/>
                  </a:lnTo>
                  <a:lnTo>
                    <a:pt x="14008" y="951903"/>
                  </a:lnTo>
                  <a:lnTo>
                    <a:pt x="7531" y="950823"/>
                  </a:lnTo>
                  <a:lnTo>
                    <a:pt x="0" y="949744"/>
                  </a:lnTo>
                  <a:lnTo>
                    <a:pt x="6451" y="954074"/>
                  </a:lnTo>
                  <a:lnTo>
                    <a:pt x="11849" y="958367"/>
                  </a:lnTo>
                  <a:lnTo>
                    <a:pt x="18300" y="960526"/>
                  </a:lnTo>
                  <a:lnTo>
                    <a:pt x="24777" y="962672"/>
                  </a:lnTo>
                  <a:lnTo>
                    <a:pt x="33032" y="964692"/>
                  </a:lnTo>
                  <a:lnTo>
                    <a:pt x="41592" y="965898"/>
                  </a:lnTo>
                  <a:lnTo>
                    <a:pt x="50355" y="966304"/>
                  </a:lnTo>
                  <a:lnTo>
                    <a:pt x="59232" y="965898"/>
                  </a:lnTo>
                  <a:lnTo>
                    <a:pt x="101231" y="952995"/>
                  </a:lnTo>
                  <a:lnTo>
                    <a:pt x="133794" y="927544"/>
                  </a:lnTo>
                  <a:lnTo>
                    <a:pt x="158419" y="890130"/>
                  </a:lnTo>
                  <a:lnTo>
                    <a:pt x="171234" y="846366"/>
                  </a:lnTo>
                  <a:lnTo>
                    <a:pt x="172300" y="840994"/>
                  </a:lnTo>
                  <a:lnTo>
                    <a:pt x="172300" y="830224"/>
                  </a:lnTo>
                  <a:lnTo>
                    <a:pt x="172834" y="824852"/>
                  </a:lnTo>
                  <a:lnTo>
                    <a:pt x="173101" y="819467"/>
                  </a:lnTo>
                  <a:lnTo>
                    <a:pt x="173101" y="808977"/>
                  </a:lnTo>
                  <a:close/>
                </a:path>
                <a:path w="953769" h="966469">
                  <a:moveTo>
                    <a:pt x="419950" y="171221"/>
                  </a:moveTo>
                  <a:lnTo>
                    <a:pt x="368858" y="196202"/>
                  </a:lnTo>
                  <a:lnTo>
                    <a:pt x="319036" y="204571"/>
                  </a:lnTo>
                  <a:lnTo>
                    <a:pt x="272046" y="200291"/>
                  </a:lnTo>
                  <a:lnTo>
                    <a:pt x="229425" y="187299"/>
                  </a:lnTo>
                  <a:lnTo>
                    <a:pt x="192722" y="169557"/>
                  </a:lnTo>
                  <a:lnTo>
                    <a:pt x="163474" y="151028"/>
                  </a:lnTo>
                  <a:lnTo>
                    <a:pt x="143230" y="135674"/>
                  </a:lnTo>
                  <a:lnTo>
                    <a:pt x="162953" y="161594"/>
                  </a:lnTo>
                  <a:lnTo>
                    <a:pt x="185864" y="200291"/>
                  </a:lnTo>
                  <a:lnTo>
                    <a:pt x="187553" y="204571"/>
                  </a:lnTo>
                  <a:lnTo>
                    <a:pt x="204939" y="249237"/>
                  </a:lnTo>
                  <a:lnTo>
                    <a:pt x="212877" y="305371"/>
                  </a:lnTo>
                  <a:lnTo>
                    <a:pt x="211035" y="331444"/>
                  </a:lnTo>
                  <a:lnTo>
                    <a:pt x="205130" y="358127"/>
                  </a:lnTo>
                  <a:lnTo>
                    <a:pt x="194564" y="385203"/>
                  </a:lnTo>
                  <a:lnTo>
                    <a:pt x="178752" y="412419"/>
                  </a:lnTo>
                  <a:lnTo>
                    <a:pt x="191693" y="406781"/>
                  </a:lnTo>
                  <a:lnTo>
                    <a:pt x="220179" y="388378"/>
                  </a:lnTo>
                  <a:lnTo>
                    <a:pt x="248653" y="355066"/>
                  </a:lnTo>
                  <a:lnTo>
                    <a:pt x="261607" y="304647"/>
                  </a:lnTo>
                  <a:lnTo>
                    <a:pt x="261289" y="296100"/>
                  </a:lnTo>
                  <a:lnTo>
                    <a:pt x="260324" y="287159"/>
                  </a:lnTo>
                  <a:lnTo>
                    <a:pt x="258673" y="277837"/>
                  </a:lnTo>
                  <a:lnTo>
                    <a:pt x="258572" y="277431"/>
                  </a:lnTo>
                  <a:lnTo>
                    <a:pt x="256273" y="268122"/>
                  </a:lnTo>
                  <a:lnTo>
                    <a:pt x="262902" y="285661"/>
                  </a:lnTo>
                  <a:lnTo>
                    <a:pt x="284962" y="324281"/>
                  </a:lnTo>
                  <a:lnTo>
                    <a:pt x="325793" y="363080"/>
                  </a:lnTo>
                  <a:lnTo>
                    <a:pt x="388734" y="381203"/>
                  </a:lnTo>
                  <a:lnTo>
                    <a:pt x="370624" y="318262"/>
                  </a:lnTo>
                  <a:lnTo>
                    <a:pt x="331825" y="277431"/>
                  </a:lnTo>
                  <a:lnTo>
                    <a:pt x="315531" y="268122"/>
                  </a:lnTo>
                  <a:lnTo>
                    <a:pt x="293217" y="255371"/>
                  </a:lnTo>
                  <a:lnTo>
                    <a:pt x="275678" y="248742"/>
                  </a:lnTo>
                  <a:lnTo>
                    <a:pt x="331038" y="249237"/>
                  </a:lnTo>
                  <a:lnTo>
                    <a:pt x="343827" y="249237"/>
                  </a:lnTo>
                  <a:lnTo>
                    <a:pt x="344614" y="248742"/>
                  </a:lnTo>
                  <a:lnTo>
                    <a:pt x="388188" y="221284"/>
                  </a:lnTo>
                  <a:lnTo>
                    <a:pt x="400265" y="204571"/>
                  </a:lnTo>
                  <a:lnTo>
                    <a:pt x="412546" y="187579"/>
                  </a:lnTo>
                  <a:lnTo>
                    <a:pt x="412673" y="187299"/>
                  </a:lnTo>
                  <a:lnTo>
                    <a:pt x="419950" y="171221"/>
                  </a:lnTo>
                  <a:close/>
                </a:path>
                <a:path w="953769" h="966469">
                  <a:moveTo>
                    <a:pt x="953401" y="41516"/>
                  </a:moveTo>
                  <a:lnTo>
                    <a:pt x="952182" y="32842"/>
                  </a:lnTo>
                  <a:lnTo>
                    <a:pt x="949756" y="24777"/>
                  </a:lnTo>
                  <a:lnTo>
                    <a:pt x="945451" y="11849"/>
                  </a:lnTo>
                  <a:lnTo>
                    <a:pt x="941158" y="6451"/>
                  </a:lnTo>
                  <a:lnTo>
                    <a:pt x="936828" y="0"/>
                  </a:lnTo>
                  <a:lnTo>
                    <a:pt x="937933" y="7543"/>
                  </a:lnTo>
                  <a:lnTo>
                    <a:pt x="938999" y="13995"/>
                  </a:lnTo>
                  <a:lnTo>
                    <a:pt x="938999" y="25844"/>
                  </a:lnTo>
                  <a:lnTo>
                    <a:pt x="923518" y="67970"/>
                  </a:lnTo>
                  <a:lnTo>
                    <a:pt x="913155" y="80772"/>
                  </a:lnTo>
                  <a:lnTo>
                    <a:pt x="908850" y="86144"/>
                  </a:lnTo>
                  <a:lnTo>
                    <a:pt x="904532" y="90449"/>
                  </a:lnTo>
                  <a:lnTo>
                    <a:pt x="899147" y="94742"/>
                  </a:lnTo>
                  <a:lnTo>
                    <a:pt x="893775" y="97993"/>
                  </a:lnTo>
                  <a:lnTo>
                    <a:pt x="888403" y="102285"/>
                  </a:lnTo>
                  <a:lnTo>
                    <a:pt x="851509" y="114452"/>
                  </a:lnTo>
                  <a:lnTo>
                    <a:pt x="816381" y="117106"/>
                  </a:lnTo>
                  <a:lnTo>
                    <a:pt x="804214" y="116903"/>
                  </a:lnTo>
                  <a:lnTo>
                    <a:pt x="792556" y="116293"/>
                  </a:lnTo>
                  <a:lnTo>
                    <a:pt x="785939" y="115328"/>
                  </a:lnTo>
                  <a:lnTo>
                    <a:pt x="772706" y="112966"/>
                  </a:lnTo>
                  <a:lnTo>
                    <a:pt x="766686" y="111988"/>
                  </a:lnTo>
                  <a:lnTo>
                    <a:pt x="760374" y="110832"/>
                  </a:lnTo>
                  <a:lnTo>
                    <a:pt x="753237" y="109169"/>
                  </a:lnTo>
                  <a:lnTo>
                    <a:pt x="746112" y="107289"/>
                  </a:lnTo>
                  <a:lnTo>
                    <a:pt x="739775" y="105524"/>
                  </a:lnTo>
                  <a:lnTo>
                    <a:pt x="712330" y="98933"/>
                  </a:lnTo>
                  <a:lnTo>
                    <a:pt x="698588" y="95377"/>
                  </a:lnTo>
                  <a:lnTo>
                    <a:pt x="684847" y="91516"/>
                  </a:lnTo>
                  <a:lnTo>
                    <a:pt x="671233" y="87845"/>
                  </a:lnTo>
                  <a:lnTo>
                    <a:pt x="656590" y="84670"/>
                  </a:lnTo>
                  <a:lnTo>
                    <a:pt x="626706" y="78600"/>
                  </a:lnTo>
                  <a:lnTo>
                    <a:pt x="619633" y="77965"/>
                  </a:lnTo>
                  <a:lnTo>
                    <a:pt x="606272" y="77089"/>
                  </a:lnTo>
                  <a:lnTo>
                    <a:pt x="599808" y="76441"/>
                  </a:lnTo>
                  <a:lnTo>
                    <a:pt x="570725" y="76441"/>
                  </a:lnTo>
                  <a:lnTo>
                    <a:pt x="557809" y="77660"/>
                  </a:lnTo>
                  <a:lnTo>
                    <a:pt x="545007" y="79679"/>
                  </a:lnTo>
                  <a:lnTo>
                    <a:pt x="532396" y="82511"/>
                  </a:lnTo>
                  <a:lnTo>
                    <a:pt x="520103" y="86144"/>
                  </a:lnTo>
                  <a:lnTo>
                    <a:pt x="512572" y="89369"/>
                  </a:lnTo>
                  <a:lnTo>
                    <a:pt x="506107" y="91516"/>
                  </a:lnTo>
                  <a:lnTo>
                    <a:pt x="499656" y="94742"/>
                  </a:lnTo>
                  <a:lnTo>
                    <a:pt x="481355" y="105524"/>
                  </a:lnTo>
                  <a:lnTo>
                    <a:pt x="477024" y="109816"/>
                  </a:lnTo>
                  <a:lnTo>
                    <a:pt x="472732" y="114147"/>
                  </a:lnTo>
                  <a:lnTo>
                    <a:pt x="468426" y="117373"/>
                  </a:lnTo>
                  <a:lnTo>
                    <a:pt x="464108" y="121678"/>
                  </a:lnTo>
                  <a:lnTo>
                    <a:pt x="460883" y="124917"/>
                  </a:lnTo>
                  <a:lnTo>
                    <a:pt x="458724" y="129222"/>
                  </a:lnTo>
                  <a:lnTo>
                    <a:pt x="453351" y="134594"/>
                  </a:lnTo>
                  <a:lnTo>
                    <a:pt x="450100" y="139992"/>
                  </a:lnTo>
                  <a:lnTo>
                    <a:pt x="447954" y="146443"/>
                  </a:lnTo>
                  <a:lnTo>
                    <a:pt x="444728" y="152895"/>
                  </a:lnTo>
                  <a:lnTo>
                    <a:pt x="446874" y="151828"/>
                  </a:lnTo>
                  <a:lnTo>
                    <a:pt x="450100" y="149669"/>
                  </a:lnTo>
                  <a:lnTo>
                    <a:pt x="454431" y="145376"/>
                  </a:lnTo>
                  <a:lnTo>
                    <a:pt x="459803" y="141071"/>
                  </a:lnTo>
                  <a:lnTo>
                    <a:pt x="466280" y="137820"/>
                  </a:lnTo>
                  <a:lnTo>
                    <a:pt x="469506" y="135674"/>
                  </a:lnTo>
                  <a:lnTo>
                    <a:pt x="473798" y="133527"/>
                  </a:lnTo>
                  <a:lnTo>
                    <a:pt x="477024" y="132448"/>
                  </a:lnTo>
                  <a:lnTo>
                    <a:pt x="482422" y="130302"/>
                  </a:lnTo>
                  <a:lnTo>
                    <a:pt x="486727" y="128143"/>
                  </a:lnTo>
                  <a:lnTo>
                    <a:pt x="492099" y="125996"/>
                  </a:lnTo>
                  <a:lnTo>
                    <a:pt x="513651" y="121678"/>
                  </a:lnTo>
                  <a:lnTo>
                    <a:pt x="521182" y="120599"/>
                  </a:lnTo>
                  <a:lnTo>
                    <a:pt x="527659" y="119519"/>
                  </a:lnTo>
                  <a:lnTo>
                    <a:pt x="538149" y="119087"/>
                  </a:lnTo>
                  <a:lnTo>
                    <a:pt x="548652" y="119253"/>
                  </a:lnTo>
                  <a:lnTo>
                    <a:pt x="559155" y="119824"/>
                  </a:lnTo>
                  <a:lnTo>
                    <a:pt x="569658" y="120599"/>
                  </a:lnTo>
                  <a:lnTo>
                    <a:pt x="575030" y="121678"/>
                  </a:lnTo>
                  <a:lnTo>
                    <a:pt x="579323" y="121678"/>
                  </a:lnTo>
                  <a:lnTo>
                    <a:pt x="592251" y="123825"/>
                  </a:lnTo>
                  <a:lnTo>
                    <a:pt x="618109" y="130302"/>
                  </a:lnTo>
                  <a:lnTo>
                    <a:pt x="668705" y="145376"/>
                  </a:lnTo>
                  <a:lnTo>
                    <a:pt x="681990" y="150025"/>
                  </a:lnTo>
                  <a:lnTo>
                    <a:pt x="695896" y="154393"/>
                  </a:lnTo>
                  <a:lnTo>
                    <a:pt x="709803" y="158432"/>
                  </a:lnTo>
                  <a:lnTo>
                    <a:pt x="724700" y="162598"/>
                  </a:lnTo>
                  <a:lnTo>
                    <a:pt x="732447" y="164211"/>
                  </a:lnTo>
                  <a:lnTo>
                    <a:pt x="747115" y="167436"/>
                  </a:lnTo>
                  <a:lnTo>
                    <a:pt x="754849" y="169049"/>
                  </a:lnTo>
                  <a:lnTo>
                    <a:pt x="762317" y="170319"/>
                  </a:lnTo>
                  <a:lnTo>
                    <a:pt x="770077" y="171081"/>
                  </a:lnTo>
                  <a:lnTo>
                    <a:pt x="778027" y="171640"/>
                  </a:lnTo>
                  <a:lnTo>
                    <a:pt x="793991" y="172897"/>
                  </a:lnTo>
                  <a:lnTo>
                    <a:pt x="801700" y="173101"/>
                  </a:lnTo>
                  <a:lnTo>
                    <a:pt x="809409" y="172897"/>
                  </a:lnTo>
                  <a:lnTo>
                    <a:pt x="817308" y="172300"/>
                  </a:lnTo>
                  <a:lnTo>
                    <a:pt x="822706" y="172300"/>
                  </a:lnTo>
                  <a:lnTo>
                    <a:pt x="828078" y="171221"/>
                  </a:lnTo>
                  <a:lnTo>
                    <a:pt x="833450" y="171221"/>
                  </a:lnTo>
                  <a:lnTo>
                    <a:pt x="838847" y="170141"/>
                  </a:lnTo>
                  <a:lnTo>
                    <a:pt x="843153" y="169049"/>
                  </a:lnTo>
                  <a:lnTo>
                    <a:pt x="848525" y="167970"/>
                  </a:lnTo>
                  <a:lnTo>
                    <a:pt x="863028" y="163957"/>
                  </a:lnTo>
                  <a:lnTo>
                    <a:pt x="903452" y="143217"/>
                  </a:lnTo>
                  <a:lnTo>
                    <a:pt x="932929" y="112382"/>
                  </a:lnTo>
                  <a:lnTo>
                    <a:pt x="951572" y="69418"/>
                  </a:lnTo>
                  <a:lnTo>
                    <a:pt x="953401" y="52692"/>
                  </a:lnTo>
                  <a:lnTo>
                    <a:pt x="953401" y="4151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85759" y="343787"/>
              <a:ext cx="209699" cy="77549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13809" y="1022187"/>
              <a:ext cx="78599" cy="208899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455809" y="379337"/>
              <a:ext cx="549275" cy="566420"/>
            </a:xfrm>
            <a:custGeom>
              <a:avLst/>
              <a:gdLst/>
              <a:ahLst/>
              <a:cxnLst/>
              <a:rect l="l" t="t" r="r" b="b"/>
              <a:pathLst>
                <a:path w="549275" h="566419">
                  <a:moveTo>
                    <a:pt x="0" y="566399"/>
                  </a:moveTo>
                  <a:lnTo>
                    <a:pt x="0" y="0"/>
                  </a:lnTo>
                  <a:lnTo>
                    <a:pt x="549174" y="9674"/>
                  </a:lnTo>
                  <a:lnTo>
                    <a:pt x="519015" y="37725"/>
                  </a:lnTo>
                  <a:lnTo>
                    <a:pt x="481052" y="67378"/>
                  </a:lnTo>
                  <a:lnTo>
                    <a:pt x="436523" y="92483"/>
                  </a:lnTo>
                  <a:lnTo>
                    <a:pt x="386668" y="106890"/>
                  </a:lnTo>
                  <a:lnTo>
                    <a:pt x="332724" y="104449"/>
                  </a:lnTo>
                  <a:lnTo>
                    <a:pt x="290612" y="88287"/>
                  </a:lnTo>
                  <a:lnTo>
                    <a:pt x="250899" y="65674"/>
                  </a:lnTo>
                  <a:lnTo>
                    <a:pt x="230471" y="55276"/>
                  </a:lnTo>
                  <a:lnTo>
                    <a:pt x="208631" y="47906"/>
                  </a:lnTo>
                  <a:lnTo>
                    <a:pt x="186388" y="45382"/>
                  </a:lnTo>
                  <a:lnTo>
                    <a:pt x="164749" y="49524"/>
                  </a:lnTo>
                  <a:lnTo>
                    <a:pt x="149733" y="59125"/>
                  </a:lnTo>
                  <a:lnTo>
                    <a:pt x="138465" y="72237"/>
                  </a:lnTo>
                  <a:lnTo>
                    <a:pt x="131383" y="87824"/>
                  </a:lnTo>
                  <a:lnTo>
                    <a:pt x="128924" y="104849"/>
                  </a:lnTo>
                  <a:lnTo>
                    <a:pt x="129332" y="111809"/>
                  </a:lnTo>
                  <a:lnTo>
                    <a:pt x="130574" y="118771"/>
                  </a:lnTo>
                  <a:lnTo>
                    <a:pt x="132679" y="125673"/>
                  </a:lnTo>
                  <a:lnTo>
                    <a:pt x="135674" y="132449"/>
                  </a:lnTo>
                  <a:lnTo>
                    <a:pt x="111513" y="125788"/>
                  </a:lnTo>
                  <a:lnTo>
                    <a:pt x="67222" y="141537"/>
                  </a:lnTo>
                  <a:lnTo>
                    <a:pt x="48599" y="176899"/>
                  </a:lnTo>
                  <a:lnTo>
                    <a:pt x="48599" y="184849"/>
                  </a:lnTo>
                  <a:lnTo>
                    <a:pt x="61098" y="232919"/>
                  </a:lnTo>
                  <a:lnTo>
                    <a:pt x="81037" y="267266"/>
                  </a:lnTo>
                  <a:lnTo>
                    <a:pt x="91534" y="287368"/>
                  </a:lnTo>
                  <a:lnTo>
                    <a:pt x="107674" y="329499"/>
                  </a:lnTo>
                  <a:lnTo>
                    <a:pt x="111324" y="361524"/>
                  </a:lnTo>
                  <a:lnTo>
                    <a:pt x="103332" y="411706"/>
                  </a:lnTo>
                  <a:lnTo>
                    <a:pt x="82895" y="458884"/>
                  </a:lnTo>
                  <a:lnTo>
                    <a:pt x="55321" y="501458"/>
                  </a:lnTo>
                  <a:lnTo>
                    <a:pt x="25920" y="537830"/>
                  </a:lnTo>
                  <a:lnTo>
                    <a:pt x="0" y="56639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2" name="object 12"/>
          <p:cNvGrpSpPr/>
          <p:nvPr/>
        </p:nvGrpSpPr>
        <p:grpSpPr>
          <a:xfrm>
            <a:off x="399496" y="3866018"/>
            <a:ext cx="966469" cy="953769"/>
            <a:chOff x="399496" y="3866018"/>
            <a:chExt cx="966469" cy="953769"/>
          </a:xfrm>
        </p:grpSpPr>
        <p:sp>
          <p:nvSpPr>
            <p:cNvPr id="13" name="object 13"/>
            <p:cNvSpPr/>
            <p:nvPr/>
          </p:nvSpPr>
          <p:spPr>
            <a:xfrm>
              <a:off x="399491" y="3866019"/>
              <a:ext cx="966469" cy="953769"/>
            </a:xfrm>
            <a:custGeom>
              <a:avLst/>
              <a:gdLst/>
              <a:ahLst/>
              <a:cxnLst/>
              <a:rect l="l" t="t" r="r" b="b"/>
              <a:pathLst>
                <a:path w="966469" h="953770">
                  <a:moveTo>
                    <a:pt x="135674" y="810183"/>
                  </a:moveTo>
                  <a:lnTo>
                    <a:pt x="128143" y="817727"/>
                  </a:lnTo>
                  <a:lnTo>
                    <a:pt x="125996" y="820953"/>
                  </a:lnTo>
                  <a:lnTo>
                    <a:pt x="135674" y="810183"/>
                  </a:lnTo>
                  <a:close/>
                </a:path>
                <a:path w="966469" h="953770">
                  <a:moveTo>
                    <a:pt x="173101" y="151714"/>
                  </a:moveTo>
                  <a:lnTo>
                    <a:pt x="173037" y="149199"/>
                  </a:lnTo>
                  <a:lnTo>
                    <a:pt x="172897" y="144005"/>
                  </a:lnTo>
                  <a:lnTo>
                    <a:pt x="172364" y="137033"/>
                  </a:lnTo>
                  <a:lnTo>
                    <a:pt x="172300" y="130708"/>
                  </a:lnTo>
                  <a:lnTo>
                    <a:pt x="171221" y="125336"/>
                  </a:lnTo>
                  <a:lnTo>
                    <a:pt x="171221" y="119951"/>
                  </a:lnTo>
                  <a:lnTo>
                    <a:pt x="170154" y="114554"/>
                  </a:lnTo>
                  <a:lnTo>
                    <a:pt x="169049" y="110261"/>
                  </a:lnTo>
                  <a:lnTo>
                    <a:pt x="167970" y="104876"/>
                  </a:lnTo>
                  <a:lnTo>
                    <a:pt x="163957" y="90385"/>
                  </a:lnTo>
                  <a:lnTo>
                    <a:pt x="143230" y="49949"/>
                  </a:lnTo>
                  <a:lnTo>
                    <a:pt x="112395" y="20472"/>
                  </a:lnTo>
                  <a:lnTo>
                    <a:pt x="69418" y="1828"/>
                  </a:lnTo>
                  <a:lnTo>
                    <a:pt x="52705" y="0"/>
                  </a:lnTo>
                  <a:lnTo>
                    <a:pt x="41529" y="0"/>
                  </a:lnTo>
                  <a:lnTo>
                    <a:pt x="32854" y="1231"/>
                  </a:lnTo>
                  <a:lnTo>
                    <a:pt x="24777" y="3657"/>
                  </a:lnTo>
                  <a:lnTo>
                    <a:pt x="11849" y="7950"/>
                  </a:lnTo>
                  <a:lnTo>
                    <a:pt x="6451" y="12255"/>
                  </a:lnTo>
                  <a:lnTo>
                    <a:pt x="0" y="16586"/>
                  </a:lnTo>
                  <a:lnTo>
                    <a:pt x="7543" y="15481"/>
                  </a:lnTo>
                  <a:lnTo>
                    <a:pt x="13995" y="14401"/>
                  </a:lnTo>
                  <a:lnTo>
                    <a:pt x="25844" y="14401"/>
                  </a:lnTo>
                  <a:lnTo>
                    <a:pt x="32435" y="15481"/>
                  </a:lnTo>
                  <a:lnTo>
                    <a:pt x="32664" y="15481"/>
                  </a:lnTo>
                  <a:lnTo>
                    <a:pt x="40106" y="17373"/>
                  </a:lnTo>
                  <a:lnTo>
                    <a:pt x="74726" y="34823"/>
                  </a:lnTo>
                  <a:lnTo>
                    <a:pt x="80772" y="40259"/>
                  </a:lnTo>
                  <a:lnTo>
                    <a:pt x="86144" y="44551"/>
                  </a:lnTo>
                  <a:lnTo>
                    <a:pt x="90449" y="48882"/>
                  </a:lnTo>
                  <a:lnTo>
                    <a:pt x="94754" y="54254"/>
                  </a:lnTo>
                  <a:lnTo>
                    <a:pt x="97993" y="59626"/>
                  </a:lnTo>
                  <a:lnTo>
                    <a:pt x="102298" y="65036"/>
                  </a:lnTo>
                  <a:lnTo>
                    <a:pt x="104444" y="70408"/>
                  </a:lnTo>
                  <a:lnTo>
                    <a:pt x="108724" y="80911"/>
                  </a:lnTo>
                  <a:lnTo>
                    <a:pt x="112001" y="91401"/>
                  </a:lnTo>
                  <a:lnTo>
                    <a:pt x="114452" y="101904"/>
                  </a:lnTo>
                  <a:lnTo>
                    <a:pt x="116293" y="112407"/>
                  </a:lnTo>
                  <a:lnTo>
                    <a:pt x="116408" y="114554"/>
                  </a:lnTo>
                  <a:lnTo>
                    <a:pt x="116903" y="124663"/>
                  </a:lnTo>
                  <a:lnTo>
                    <a:pt x="116903" y="149199"/>
                  </a:lnTo>
                  <a:lnTo>
                    <a:pt x="116293" y="160858"/>
                  </a:lnTo>
                  <a:lnTo>
                    <a:pt x="115328" y="167474"/>
                  </a:lnTo>
                  <a:lnTo>
                    <a:pt x="114147" y="174193"/>
                  </a:lnTo>
                  <a:lnTo>
                    <a:pt x="112979" y="180708"/>
                  </a:lnTo>
                  <a:lnTo>
                    <a:pt x="112001" y="186702"/>
                  </a:lnTo>
                  <a:lnTo>
                    <a:pt x="110832" y="193040"/>
                  </a:lnTo>
                  <a:lnTo>
                    <a:pt x="109169" y="200164"/>
                  </a:lnTo>
                  <a:lnTo>
                    <a:pt x="107289" y="207302"/>
                  </a:lnTo>
                  <a:lnTo>
                    <a:pt x="105524" y="213626"/>
                  </a:lnTo>
                  <a:lnTo>
                    <a:pt x="102285" y="227355"/>
                  </a:lnTo>
                  <a:lnTo>
                    <a:pt x="98933" y="241084"/>
                  </a:lnTo>
                  <a:lnTo>
                    <a:pt x="95389" y="254812"/>
                  </a:lnTo>
                  <a:lnTo>
                    <a:pt x="91528" y="268554"/>
                  </a:lnTo>
                  <a:lnTo>
                    <a:pt x="87845" y="282181"/>
                  </a:lnTo>
                  <a:lnTo>
                    <a:pt x="84670" y="296811"/>
                  </a:lnTo>
                  <a:lnTo>
                    <a:pt x="81686" y="311861"/>
                  </a:lnTo>
                  <a:lnTo>
                    <a:pt x="78600" y="326707"/>
                  </a:lnTo>
                  <a:lnTo>
                    <a:pt x="77965" y="333781"/>
                  </a:lnTo>
                  <a:lnTo>
                    <a:pt x="77863" y="335305"/>
                  </a:lnTo>
                  <a:lnTo>
                    <a:pt x="77089" y="347129"/>
                  </a:lnTo>
                  <a:lnTo>
                    <a:pt x="76454" y="353606"/>
                  </a:lnTo>
                  <a:lnTo>
                    <a:pt x="77660" y="395592"/>
                  </a:lnTo>
                  <a:lnTo>
                    <a:pt x="86144" y="433311"/>
                  </a:lnTo>
                  <a:lnTo>
                    <a:pt x="89369" y="440829"/>
                  </a:lnTo>
                  <a:lnTo>
                    <a:pt x="91528" y="447306"/>
                  </a:lnTo>
                  <a:lnTo>
                    <a:pt x="94754" y="453758"/>
                  </a:lnTo>
                  <a:lnTo>
                    <a:pt x="105524" y="472059"/>
                  </a:lnTo>
                  <a:lnTo>
                    <a:pt x="109829" y="476377"/>
                  </a:lnTo>
                  <a:lnTo>
                    <a:pt x="114147" y="480682"/>
                  </a:lnTo>
                  <a:lnTo>
                    <a:pt x="117373" y="484974"/>
                  </a:lnTo>
                  <a:lnTo>
                    <a:pt x="121678" y="489305"/>
                  </a:lnTo>
                  <a:lnTo>
                    <a:pt x="124929" y="492531"/>
                  </a:lnTo>
                  <a:lnTo>
                    <a:pt x="129222" y="494677"/>
                  </a:lnTo>
                  <a:lnTo>
                    <a:pt x="134594" y="500049"/>
                  </a:lnTo>
                  <a:lnTo>
                    <a:pt x="140004" y="503301"/>
                  </a:lnTo>
                  <a:lnTo>
                    <a:pt x="146443" y="505460"/>
                  </a:lnTo>
                  <a:lnTo>
                    <a:pt x="152895" y="508685"/>
                  </a:lnTo>
                  <a:lnTo>
                    <a:pt x="151828" y="506526"/>
                  </a:lnTo>
                  <a:lnTo>
                    <a:pt x="149669" y="503301"/>
                  </a:lnTo>
                  <a:lnTo>
                    <a:pt x="145376" y="498983"/>
                  </a:lnTo>
                  <a:lnTo>
                    <a:pt x="141071" y="493610"/>
                  </a:lnTo>
                  <a:lnTo>
                    <a:pt x="137820" y="487133"/>
                  </a:lnTo>
                  <a:lnTo>
                    <a:pt x="135674" y="483908"/>
                  </a:lnTo>
                  <a:lnTo>
                    <a:pt x="133527" y="479602"/>
                  </a:lnTo>
                  <a:lnTo>
                    <a:pt x="132448" y="476377"/>
                  </a:lnTo>
                  <a:lnTo>
                    <a:pt x="130302" y="470979"/>
                  </a:lnTo>
                  <a:lnTo>
                    <a:pt x="128143" y="466674"/>
                  </a:lnTo>
                  <a:lnTo>
                    <a:pt x="125996" y="461302"/>
                  </a:lnTo>
                  <a:lnTo>
                    <a:pt x="121678" y="439750"/>
                  </a:lnTo>
                  <a:lnTo>
                    <a:pt x="120599" y="432231"/>
                  </a:lnTo>
                  <a:lnTo>
                    <a:pt x="119519" y="425754"/>
                  </a:lnTo>
                  <a:lnTo>
                    <a:pt x="119087" y="415251"/>
                  </a:lnTo>
                  <a:lnTo>
                    <a:pt x="119202" y="408406"/>
                  </a:lnTo>
                  <a:lnTo>
                    <a:pt x="119253" y="404761"/>
                  </a:lnTo>
                  <a:lnTo>
                    <a:pt x="119824" y="394258"/>
                  </a:lnTo>
                  <a:lnTo>
                    <a:pt x="120599" y="383755"/>
                  </a:lnTo>
                  <a:lnTo>
                    <a:pt x="121678" y="378383"/>
                  </a:lnTo>
                  <a:lnTo>
                    <a:pt x="121678" y="374078"/>
                  </a:lnTo>
                  <a:lnTo>
                    <a:pt x="123825" y="361149"/>
                  </a:lnTo>
                  <a:lnTo>
                    <a:pt x="130302" y="335305"/>
                  </a:lnTo>
                  <a:lnTo>
                    <a:pt x="145376" y="284708"/>
                  </a:lnTo>
                  <a:lnTo>
                    <a:pt x="150025" y="271411"/>
                  </a:lnTo>
                  <a:lnTo>
                    <a:pt x="154393" y="257517"/>
                  </a:lnTo>
                  <a:lnTo>
                    <a:pt x="158546" y="243205"/>
                  </a:lnTo>
                  <a:lnTo>
                    <a:pt x="162598" y="228701"/>
                  </a:lnTo>
                  <a:lnTo>
                    <a:pt x="164211" y="220967"/>
                  </a:lnTo>
                  <a:lnTo>
                    <a:pt x="167436" y="206298"/>
                  </a:lnTo>
                  <a:lnTo>
                    <a:pt x="169049" y="198551"/>
                  </a:lnTo>
                  <a:lnTo>
                    <a:pt x="170319" y="191096"/>
                  </a:lnTo>
                  <a:lnTo>
                    <a:pt x="171081" y="183337"/>
                  </a:lnTo>
                  <a:lnTo>
                    <a:pt x="171742" y="174193"/>
                  </a:lnTo>
                  <a:lnTo>
                    <a:pt x="172300" y="167335"/>
                  </a:lnTo>
                  <a:lnTo>
                    <a:pt x="172897" y="159423"/>
                  </a:lnTo>
                  <a:lnTo>
                    <a:pt x="173101" y="151714"/>
                  </a:lnTo>
                  <a:close/>
                </a:path>
                <a:path w="966469" h="953770">
                  <a:moveTo>
                    <a:pt x="412419" y="774649"/>
                  </a:moveTo>
                  <a:lnTo>
                    <a:pt x="393103" y="740524"/>
                  </a:lnTo>
                  <a:lnTo>
                    <a:pt x="355066" y="704748"/>
                  </a:lnTo>
                  <a:lnTo>
                    <a:pt x="304647" y="691807"/>
                  </a:lnTo>
                  <a:lnTo>
                    <a:pt x="296100" y="692111"/>
                  </a:lnTo>
                  <a:lnTo>
                    <a:pt x="287159" y="693077"/>
                  </a:lnTo>
                  <a:lnTo>
                    <a:pt x="277837" y="694740"/>
                  </a:lnTo>
                  <a:lnTo>
                    <a:pt x="268122" y="697128"/>
                  </a:lnTo>
                  <a:lnTo>
                    <a:pt x="285661" y="690499"/>
                  </a:lnTo>
                  <a:lnTo>
                    <a:pt x="308025" y="677735"/>
                  </a:lnTo>
                  <a:lnTo>
                    <a:pt x="324281" y="668439"/>
                  </a:lnTo>
                  <a:lnTo>
                    <a:pt x="363080" y="627608"/>
                  </a:lnTo>
                  <a:lnTo>
                    <a:pt x="381203" y="564680"/>
                  </a:lnTo>
                  <a:lnTo>
                    <a:pt x="318262" y="582790"/>
                  </a:lnTo>
                  <a:lnTo>
                    <a:pt x="277431" y="621576"/>
                  </a:lnTo>
                  <a:lnTo>
                    <a:pt x="255371" y="660184"/>
                  </a:lnTo>
                  <a:lnTo>
                    <a:pt x="248754" y="677735"/>
                  </a:lnTo>
                  <a:lnTo>
                    <a:pt x="248831" y="668439"/>
                  </a:lnTo>
                  <a:lnTo>
                    <a:pt x="248907" y="660184"/>
                  </a:lnTo>
                  <a:lnTo>
                    <a:pt x="249351" y="609765"/>
                  </a:lnTo>
                  <a:lnTo>
                    <a:pt x="221297" y="565213"/>
                  </a:lnTo>
                  <a:lnTo>
                    <a:pt x="187579" y="540854"/>
                  </a:lnTo>
                  <a:lnTo>
                    <a:pt x="171221" y="533450"/>
                  </a:lnTo>
                  <a:lnTo>
                    <a:pt x="196202" y="584555"/>
                  </a:lnTo>
                  <a:lnTo>
                    <a:pt x="204571" y="634377"/>
                  </a:lnTo>
                  <a:lnTo>
                    <a:pt x="200291" y="681367"/>
                  </a:lnTo>
                  <a:lnTo>
                    <a:pt x="187299" y="723988"/>
                  </a:lnTo>
                  <a:lnTo>
                    <a:pt x="169557" y="760691"/>
                  </a:lnTo>
                  <a:lnTo>
                    <a:pt x="135674" y="810183"/>
                  </a:lnTo>
                  <a:lnTo>
                    <a:pt x="161594" y="790448"/>
                  </a:lnTo>
                  <a:lnTo>
                    <a:pt x="200380" y="767486"/>
                  </a:lnTo>
                  <a:lnTo>
                    <a:pt x="249237" y="748461"/>
                  </a:lnTo>
                  <a:lnTo>
                    <a:pt x="305371" y="740524"/>
                  </a:lnTo>
                  <a:lnTo>
                    <a:pt x="331444" y="742365"/>
                  </a:lnTo>
                  <a:lnTo>
                    <a:pt x="358127" y="748271"/>
                  </a:lnTo>
                  <a:lnTo>
                    <a:pt x="385203" y="758837"/>
                  </a:lnTo>
                  <a:lnTo>
                    <a:pt x="412419" y="774649"/>
                  </a:lnTo>
                  <a:close/>
                </a:path>
                <a:path w="966469" h="953770">
                  <a:moveTo>
                    <a:pt x="966304" y="903046"/>
                  </a:moveTo>
                  <a:lnTo>
                    <a:pt x="958037" y="862228"/>
                  </a:lnTo>
                  <a:lnTo>
                    <a:pt x="932891" y="825030"/>
                  </a:lnTo>
                  <a:lnTo>
                    <a:pt x="890130" y="794981"/>
                  </a:lnTo>
                  <a:lnTo>
                    <a:pt x="846378" y="782180"/>
                  </a:lnTo>
                  <a:lnTo>
                    <a:pt x="840994" y="781100"/>
                  </a:lnTo>
                  <a:lnTo>
                    <a:pt x="830224" y="781100"/>
                  </a:lnTo>
                  <a:lnTo>
                    <a:pt x="824852" y="780580"/>
                  </a:lnTo>
                  <a:lnTo>
                    <a:pt x="819480" y="780300"/>
                  </a:lnTo>
                  <a:lnTo>
                    <a:pt x="808977" y="780300"/>
                  </a:lnTo>
                  <a:lnTo>
                    <a:pt x="803846" y="780580"/>
                  </a:lnTo>
                  <a:lnTo>
                    <a:pt x="798995" y="781100"/>
                  </a:lnTo>
                  <a:lnTo>
                    <a:pt x="790917" y="781913"/>
                  </a:lnTo>
                  <a:lnTo>
                    <a:pt x="782853" y="782726"/>
                  </a:lnTo>
                  <a:lnTo>
                    <a:pt x="774776" y="783539"/>
                  </a:lnTo>
                  <a:lnTo>
                    <a:pt x="766699" y="784352"/>
                  </a:lnTo>
                  <a:lnTo>
                    <a:pt x="759129" y="785964"/>
                  </a:lnTo>
                  <a:lnTo>
                    <a:pt x="745197" y="789190"/>
                  </a:lnTo>
                  <a:lnTo>
                    <a:pt x="737628" y="790803"/>
                  </a:lnTo>
                  <a:lnTo>
                    <a:pt x="723099" y="794854"/>
                  </a:lnTo>
                  <a:lnTo>
                    <a:pt x="708685" y="799020"/>
                  </a:lnTo>
                  <a:lnTo>
                    <a:pt x="694461" y="803376"/>
                  </a:lnTo>
                  <a:lnTo>
                    <a:pt x="680554" y="808024"/>
                  </a:lnTo>
                  <a:lnTo>
                    <a:pt x="631024" y="823099"/>
                  </a:lnTo>
                  <a:lnTo>
                    <a:pt x="624560" y="824699"/>
                  </a:lnTo>
                  <a:lnTo>
                    <a:pt x="618096" y="826198"/>
                  </a:lnTo>
                  <a:lnTo>
                    <a:pt x="611644" y="827493"/>
                  </a:lnTo>
                  <a:lnTo>
                    <a:pt x="605180" y="828509"/>
                  </a:lnTo>
                  <a:lnTo>
                    <a:pt x="592251" y="831735"/>
                  </a:lnTo>
                  <a:lnTo>
                    <a:pt x="582549" y="831735"/>
                  </a:lnTo>
                  <a:lnTo>
                    <a:pt x="574344" y="832980"/>
                  </a:lnTo>
                  <a:lnTo>
                    <a:pt x="565797" y="833501"/>
                  </a:lnTo>
                  <a:lnTo>
                    <a:pt x="551268" y="833501"/>
                  </a:lnTo>
                  <a:lnTo>
                    <a:pt x="545299" y="833259"/>
                  </a:lnTo>
                  <a:lnTo>
                    <a:pt x="503948" y="826325"/>
                  </a:lnTo>
                  <a:lnTo>
                    <a:pt x="494271" y="822032"/>
                  </a:lnTo>
                  <a:lnTo>
                    <a:pt x="489953" y="820953"/>
                  </a:lnTo>
                  <a:lnTo>
                    <a:pt x="485648" y="818807"/>
                  </a:lnTo>
                  <a:lnTo>
                    <a:pt x="482422" y="816660"/>
                  </a:lnTo>
                  <a:lnTo>
                    <a:pt x="478104" y="814501"/>
                  </a:lnTo>
                  <a:lnTo>
                    <a:pt x="472719" y="811250"/>
                  </a:lnTo>
                  <a:lnTo>
                    <a:pt x="467347" y="808024"/>
                  </a:lnTo>
                  <a:lnTo>
                    <a:pt x="461949" y="803732"/>
                  </a:lnTo>
                  <a:lnTo>
                    <a:pt x="456577" y="799426"/>
                  </a:lnTo>
                  <a:lnTo>
                    <a:pt x="459803" y="805878"/>
                  </a:lnTo>
                  <a:lnTo>
                    <a:pt x="461949" y="812330"/>
                  </a:lnTo>
                  <a:lnTo>
                    <a:pt x="466280" y="817727"/>
                  </a:lnTo>
                  <a:lnTo>
                    <a:pt x="470573" y="823099"/>
                  </a:lnTo>
                  <a:lnTo>
                    <a:pt x="472719" y="827405"/>
                  </a:lnTo>
                  <a:lnTo>
                    <a:pt x="477024" y="831735"/>
                  </a:lnTo>
                  <a:lnTo>
                    <a:pt x="480275" y="834961"/>
                  </a:lnTo>
                  <a:lnTo>
                    <a:pt x="483501" y="838174"/>
                  </a:lnTo>
                  <a:lnTo>
                    <a:pt x="488873" y="842505"/>
                  </a:lnTo>
                  <a:lnTo>
                    <a:pt x="493179" y="846810"/>
                  </a:lnTo>
                  <a:lnTo>
                    <a:pt x="511505" y="857580"/>
                  </a:lnTo>
                  <a:lnTo>
                    <a:pt x="517944" y="860806"/>
                  </a:lnTo>
                  <a:lnTo>
                    <a:pt x="524421" y="862952"/>
                  </a:lnTo>
                  <a:lnTo>
                    <a:pt x="531952" y="866178"/>
                  </a:lnTo>
                  <a:lnTo>
                    <a:pt x="544245" y="869810"/>
                  </a:lnTo>
                  <a:lnTo>
                    <a:pt x="556844" y="872642"/>
                  </a:lnTo>
                  <a:lnTo>
                    <a:pt x="569645" y="874661"/>
                  </a:lnTo>
                  <a:lnTo>
                    <a:pt x="582549" y="875880"/>
                  </a:lnTo>
                  <a:lnTo>
                    <a:pt x="611619" y="875880"/>
                  </a:lnTo>
                  <a:lnTo>
                    <a:pt x="618109" y="875220"/>
                  </a:lnTo>
                  <a:lnTo>
                    <a:pt x="624687" y="874674"/>
                  </a:lnTo>
                  <a:lnTo>
                    <a:pt x="631469" y="873912"/>
                  </a:lnTo>
                  <a:lnTo>
                    <a:pt x="638543" y="872655"/>
                  </a:lnTo>
                  <a:lnTo>
                    <a:pt x="653097" y="870648"/>
                  </a:lnTo>
                  <a:lnTo>
                    <a:pt x="667639" y="867930"/>
                  </a:lnTo>
                  <a:lnTo>
                    <a:pt x="682167" y="864616"/>
                  </a:lnTo>
                  <a:lnTo>
                    <a:pt x="696696" y="860806"/>
                  </a:lnTo>
                  <a:lnTo>
                    <a:pt x="751624" y="846810"/>
                  </a:lnTo>
                  <a:lnTo>
                    <a:pt x="757796" y="845197"/>
                  </a:lnTo>
                  <a:lnTo>
                    <a:pt x="764679" y="843572"/>
                  </a:lnTo>
                  <a:lnTo>
                    <a:pt x="771766" y="841959"/>
                  </a:lnTo>
                  <a:lnTo>
                    <a:pt x="778548" y="840333"/>
                  </a:lnTo>
                  <a:lnTo>
                    <a:pt x="786079" y="839254"/>
                  </a:lnTo>
                  <a:lnTo>
                    <a:pt x="794702" y="837107"/>
                  </a:lnTo>
                  <a:lnTo>
                    <a:pt x="803300" y="836028"/>
                  </a:lnTo>
                  <a:lnTo>
                    <a:pt x="811377" y="835507"/>
                  </a:lnTo>
                  <a:lnTo>
                    <a:pt x="819480" y="835228"/>
                  </a:lnTo>
                  <a:lnTo>
                    <a:pt x="835621" y="835228"/>
                  </a:lnTo>
                  <a:lnTo>
                    <a:pt x="873709" y="840333"/>
                  </a:lnTo>
                  <a:lnTo>
                    <a:pt x="894854" y="847877"/>
                  </a:lnTo>
                  <a:lnTo>
                    <a:pt x="900226" y="850036"/>
                  </a:lnTo>
                  <a:lnTo>
                    <a:pt x="905598" y="854329"/>
                  </a:lnTo>
                  <a:lnTo>
                    <a:pt x="910996" y="857580"/>
                  </a:lnTo>
                  <a:lnTo>
                    <a:pt x="916368" y="861885"/>
                  </a:lnTo>
                  <a:lnTo>
                    <a:pt x="920673" y="866178"/>
                  </a:lnTo>
                  <a:lnTo>
                    <a:pt x="925004" y="871550"/>
                  </a:lnTo>
                  <a:lnTo>
                    <a:pt x="931049" y="877760"/>
                  </a:lnTo>
                  <a:lnTo>
                    <a:pt x="948944" y="913028"/>
                  </a:lnTo>
                  <a:lnTo>
                    <a:pt x="951903" y="926477"/>
                  </a:lnTo>
                  <a:lnTo>
                    <a:pt x="951903" y="939406"/>
                  </a:lnTo>
                  <a:lnTo>
                    <a:pt x="950823" y="945883"/>
                  </a:lnTo>
                  <a:lnTo>
                    <a:pt x="949744" y="953401"/>
                  </a:lnTo>
                  <a:lnTo>
                    <a:pt x="954074" y="946950"/>
                  </a:lnTo>
                  <a:lnTo>
                    <a:pt x="958380" y="941552"/>
                  </a:lnTo>
                  <a:lnTo>
                    <a:pt x="960526" y="935101"/>
                  </a:lnTo>
                  <a:lnTo>
                    <a:pt x="962672" y="928636"/>
                  </a:lnTo>
                  <a:lnTo>
                    <a:pt x="964692" y="920381"/>
                  </a:lnTo>
                  <a:lnTo>
                    <a:pt x="965898" y="911821"/>
                  </a:lnTo>
                  <a:lnTo>
                    <a:pt x="966304" y="90304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4" name="object 1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18871" y="3921618"/>
              <a:ext cx="77549" cy="209699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097271" y="4724668"/>
              <a:ext cx="208899" cy="78599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454421" y="4212093"/>
              <a:ext cx="566420" cy="549275"/>
            </a:xfrm>
            <a:custGeom>
              <a:avLst/>
              <a:gdLst/>
              <a:ahLst/>
              <a:cxnLst/>
              <a:rect l="l" t="t" r="r" b="b"/>
              <a:pathLst>
                <a:path w="566419" h="549275">
                  <a:moveTo>
                    <a:pt x="566399" y="549174"/>
                  </a:moveTo>
                  <a:lnTo>
                    <a:pt x="0" y="549174"/>
                  </a:lnTo>
                  <a:lnTo>
                    <a:pt x="9674" y="0"/>
                  </a:lnTo>
                  <a:lnTo>
                    <a:pt x="37725" y="30159"/>
                  </a:lnTo>
                  <a:lnTo>
                    <a:pt x="67378" y="68122"/>
                  </a:lnTo>
                  <a:lnTo>
                    <a:pt x="92483" y="112651"/>
                  </a:lnTo>
                  <a:lnTo>
                    <a:pt x="106890" y="162506"/>
                  </a:lnTo>
                  <a:lnTo>
                    <a:pt x="104449" y="216449"/>
                  </a:lnTo>
                  <a:lnTo>
                    <a:pt x="88287" y="258562"/>
                  </a:lnTo>
                  <a:lnTo>
                    <a:pt x="65674" y="298274"/>
                  </a:lnTo>
                  <a:lnTo>
                    <a:pt x="55276" y="318703"/>
                  </a:lnTo>
                  <a:lnTo>
                    <a:pt x="47906" y="340543"/>
                  </a:lnTo>
                  <a:lnTo>
                    <a:pt x="45382" y="362786"/>
                  </a:lnTo>
                  <a:lnTo>
                    <a:pt x="49524" y="384424"/>
                  </a:lnTo>
                  <a:lnTo>
                    <a:pt x="59125" y="399441"/>
                  </a:lnTo>
                  <a:lnTo>
                    <a:pt x="72237" y="410709"/>
                  </a:lnTo>
                  <a:lnTo>
                    <a:pt x="87824" y="417791"/>
                  </a:lnTo>
                  <a:lnTo>
                    <a:pt x="104849" y="420249"/>
                  </a:lnTo>
                  <a:lnTo>
                    <a:pt x="111809" y="419842"/>
                  </a:lnTo>
                  <a:lnTo>
                    <a:pt x="118771" y="418599"/>
                  </a:lnTo>
                  <a:lnTo>
                    <a:pt x="125673" y="416495"/>
                  </a:lnTo>
                  <a:lnTo>
                    <a:pt x="132449" y="413499"/>
                  </a:lnTo>
                  <a:lnTo>
                    <a:pt x="125788" y="437661"/>
                  </a:lnTo>
                  <a:lnTo>
                    <a:pt x="141537" y="481952"/>
                  </a:lnTo>
                  <a:lnTo>
                    <a:pt x="176899" y="500574"/>
                  </a:lnTo>
                  <a:lnTo>
                    <a:pt x="184849" y="500574"/>
                  </a:lnTo>
                  <a:lnTo>
                    <a:pt x="232919" y="488076"/>
                  </a:lnTo>
                  <a:lnTo>
                    <a:pt x="267266" y="468137"/>
                  </a:lnTo>
                  <a:lnTo>
                    <a:pt x="287368" y="457640"/>
                  </a:lnTo>
                  <a:lnTo>
                    <a:pt x="329499" y="441499"/>
                  </a:lnTo>
                  <a:lnTo>
                    <a:pt x="361524" y="437849"/>
                  </a:lnTo>
                  <a:lnTo>
                    <a:pt x="411706" y="445842"/>
                  </a:lnTo>
                  <a:lnTo>
                    <a:pt x="458884" y="466279"/>
                  </a:lnTo>
                  <a:lnTo>
                    <a:pt x="501458" y="493853"/>
                  </a:lnTo>
                  <a:lnTo>
                    <a:pt x="537830" y="523254"/>
                  </a:lnTo>
                  <a:lnTo>
                    <a:pt x="566399" y="54917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7" name="object 17"/>
          <p:cNvGrpSpPr/>
          <p:nvPr/>
        </p:nvGrpSpPr>
        <p:grpSpPr>
          <a:xfrm>
            <a:off x="7792940" y="3852784"/>
            <a:ext cx="953769" cy="966469"/>
            <a:chOff x="7792940" y="3852784"/>
            <a:chExt cx="953769" cy="966469"/>
          </a:xfrm>
        </p:grpSpPr>
        <p:sp>
          <p:nvSpPr>
            <p:cNvPr id="18" name="object 18"/>
            <p:cNvSpPr/>
            <p:nvPr/>
          </p:nvSpPr>
          <p:spPr>
            <a:xfrm>
              <a:off x="7792936" y="3852786"/>
              <a:ext cx="953769" cy="966469"/>
            </a:xfrm>
            <a:custGeom>
              <a:avLst/>
              <a:gdLst/>
              <a:ahLst/>
              <a:cxnLst/>
              <a:rect l="l" t="t" r="r" b="b"/>
              <a:pathLst>
                <a:path w="953770" h="966470">
                  <a:moveTo>
                    <a:pt x="508673" y="813409"/>
                  </a:moveTo>
                  <a:lnTo>
                    <a:pt x="506526" y="814476"/>
                  </a:lnTo>
                  <a:lnTo>
                    <a:pt x="503301" y="816635"/>
                  </a:lnTo>
                  <a:lnTo>
                    <a:pt x="498970" y="820928"/>
                  </a:lnTo>
                  <a:lnTo>
                    <a:pt x="493598" y="825233"/>
                  </a:lnTo>
                  <a:lnTo>
                    <a:pt x="487121" y="828484"/>
                  </a:lnTo>
                  <a:lnTo>
                    <a:pt x="483895" y="830630"/>
                  </a:lnTo>
                  <a:lnTo>
                    <a:pt x="479602" y="832777"/>
                  </a:lnTo>
                  <a:lnTo>
                    <a:pt x="476377" y="833856"/>
                  </a:lnTo>
                  <a:lnTo>
                    <a:pt x="470979" y="836002"/>
                  </a:lnTo>
                  <a:lnTo>
                    <a:pt x="466674" y="838161"/>
                  </a:lnTo>
                  <a:lnTo>
                    <a:pt x="461302" y="840308"/>
                  </a:lnTo>
                  <a:lnTo>
                    <a:pt x="439750" y="844638"/>
                  </a:lnTo>
                  <a:lnTo>
                    <a:pt x="432219" y="845705"/>
                  </a:lnTo>
                  <a:lnTo>
                    <a:pt x="425742" y="846785"/>
                  </a:lnTo>
                  <a:lnTo>
                    <a:pt x="415251" y="847217"/>
                  </a:lnTo>
                  <a:lnTo>
                    <a:pt x="404749" y="847051"/>
                  </a:lnTo>
                  <a:lnTo>
                    <a:pt x="394246" y="846480"/>
                  </a:lnTo>
                  <a:lnTo>
                    <a:pt x="383743" y="845705"/>
                  </a:lnTo>
                  <a:lnTo>
                    <a:pt x="378371" y="844638"/>
                  </a:lnTo>
                  <a:lnTo>
                    <a:pt x="374078" y="844638"/>
                  </a:lnTo>
                  <a:lnTo>
                    <a:pt x="361149" y="842479"/>
                  </a:lnTo>
                  <a:lnTo>
                    <a:pt x="335292" y="836002"/>
                  </a:lnTo>
                  <a:lnTo>
                    <a:pt x="284695" y="820928"/>
                  </a:lnTo>
                  <a:lnTo>
                    <a:pt x="271411" y="816279"/>
                  </a:lnTo>
                  <a:lnTo>
                    <a:pt x="257505" y="811911"/>
                  </a:lnTo>
                  <a:lnTo>
                    <a:pt x="243205" y="807758"/>
                  </a:lnTo>
                  <a:lnTo>
                    <a:pt x="228701" y="803706"/>
                  </a:lnTo>
                  <a:lnTo>
                    <a:pt x="220954" y="802093"/>
                  </a:lnTo>
                  <a:lnTo>
                    <a:pt x="206286" y="798868"/>
                  </a:lnTo>
                  <a:lnTo>
                    <a:pt x="159410" y="793407"/>
                  </a:lnTo>
                  <a:lnTo>
                    <a:pt x="151701" y="793203"/>
                  </a:lnTo>
                  <a:lnTo>
                    <a:pt x="143992" y="793407"/>
                  </a:lnTo>
                  <a:lnTo>
                    <a:pt x="136093" y="794004"/>
                  </a:lnTo>
                  <a:lnTo>
                    <a:pt x="130695" y="794004"/>
                  </a:lnTo>
                  <a:lnTo>
                    <a:pt x="125323" y="795083"/>
                  </a:lnTo>
                  <a:lnTo>
                    <a:pt x="119951" y="795083"/>
                  </a:lnTo>
                  <a:lnTo>
                    <a:pt x="114554" y="796163"/>
                  </a:lnTo>
                  <a:lnTo>
                    <a:pt x="110248" y="797255"/>
                  </a:lnTo>
                  <a:lnTo>
                    <a:pt x="104876" y="798334"/>
                  </a:lnTo>
                  <a:lnTo>
                    <a:pt x="90373" y="802347"/>
                  </a:lnTo>
                  <a:lnTo>
                    <a:pt x="49949" y="823087"/>
                  </a:lnTo>
                  <a:lnTo>
                    <a:pt x="20472" y="853922"/>
                  </a:lnTo>
                  <a:lnTo>
                    <a:pt x="1828" y="896886"/>
                  </a:lnTo>
                  <a:lnTo>
                    <a:pt x="0" y="913536"/>
                  </a:lnTo>
                  <a:lnTo>
                    <a:pt x="0" y="924788"/>
                  </a:lnTo>
                  <a:lnTo>
                    <a:pt x="1219" y="933462"/>
                  </a:lnTo>
                  <a:lnTo>
                    <a:pt x="3644" y="941527"/>
                  </a:lnTo>
                  <a:lnTo>
                    <a:pt x="7950" y="954455"/>
                  </a:lnTo>
                  <a:lnTo>
                    <a:pt x="12242" y="959853"/>
                  </a:lnTo>
                  <a:lnTo>
                    <a:pt x="16573" y="966304"/>
                  </a:lnTo>
                  <a:lnTo>
                    <a:pt x="15468" y="958761"/>
                  </a:lnTo>
                  <a:lnTo>
                    <a:pt x="14401" y="952309"/>
                  </a:lnTo>
                  <a:lnTo>
                    <a:pt x="14401" y="940460"/>
                  </a:lnTo>
                  <a:lnTo>
                    <a:pt x="29883" y="898334"/>
                  </a:lnTo>
                  <a:lnTo>
                    <a:pt x="40246" y="885532"/>
                  </a:lnTo>
                  <a:lnTo>
                    <a:pt x="44551" y="880160"/>
                  </a:lnTo>
                  <a:lnTo>
                    <a:pt x="48869" y="875855"/>
                  </a:lnTo>
                  <a:lnTo>
                    <a:pt x="54254" y="871562"/>
                  </a:lnTo>
                  <a:lnTo>
                    <a:pt x="59626" y="868311"/>
                  </a:lnTo>
                  <a:lnTo>
                    <a:pt x="65024" y="864006"/>
                  </a:lnTo>
                  <a:lnTo>
                    <a:pt x="101892" y="851852"/>
                  </a:lnTo>
                  <a:lnTo>
                    <a:pt x="137020" y="849198"/>
                  </a:lnTo>
                  <a:lnTo>
                    <a:pt x="149186" y="849401"/>
                  </a:lnTo>
                  <a:lnTo>
                    <a:pt x="160845" y="850011"/>
                  </a:lnTo>
                  <a:lnTo>
                    <a:pt x="167462" y="850976"/>
                  </a:lnTo>
                  <a:lnTo>
                    <a:pt x="180695" y="853338"/>
                  </a:lnTo>
                  <a:lnTo>
                    <a:pt x="186702" y="854303"/>
                  </a:lnTo>
                  <a:lnTo>
                    <a:pt x="193027" y="855472"/>
                  </a:lnTo>
                  <a:lnTo>
                    <a:pt x="200164" y="857135"/>
                  </a:lnTo>
                  <a:lnTo>
                    <a:pt x="207289" y="859015"/>
                  </a:lnTo>
                  <a:lnTo>
                    <a:pt x="213626" y="860780"/>
                  </a:lnTo>
                  <a:lnTo>
                    <a:pt x="241071" y="867371"/>
                  </a:lnTo>
                  <a:lnTo>
                    <a:pt x="254812" y="870927"/>
                  </a:lnTo>
                  <a:lnTo>
                    <a:pt x="268554" y="874788"/>
                  </a:lnTo>
                  <a:lnTo>
                    <a:pt x="282168" y="878459"/>
                  </a:lnTo>
                  <a:lnTo>
                    <a:pt x="296811" y="881634"/>
                  </a:lnTo>
                  <a:lnTo>
                    <a:pt x="326694" y="887704"/>
                  </a:lnTo>
                  <a:lnTo>
                    <a:pt x="333768" y="888339"/>
                  </a:lnTo>
                  <a:lnTo>
                    <a:pt x="347129" y="889215"/>
                  </a:lnTo>
                  <a:lnTo>
                    <a:pt x="353593" y="889863"/>
                  </a:lnTo>
                  <a:lnTo>
                    <a:pt x="382676" y="889863"/>
                  </a:lnTo>
                  <a:lnTo>
                    <a:pt x="395592" y="888644"/>
                  </a:lnTo>
                  <a:lnTo>
                    <a:pt x="408393" y="886625"/>
                  </a:lnTo>
                  <a:lnTo>
                    <a:pt x="421005" y="883793"/>
                  </a:lnTo>
                  <a:lnTo>
                    <a:pt x="433298" y="880160"/>
                  </a:lnTo>
                  <a:lnTo>
                    <a:pt x="440817" y="876935"/>
                  </a:lnTo>
                  <a:lnTo>
                    <a:pt x="447294" y="874788"/>
                  </a:lnTo>
                  <a:lnTo>
                    <a:pt x="453745" y="871562"/>
                  </a:lnTo>
                  <a:lnTo>
                    <a:pt x="472046" y="860780"/>
                  </a:lnTo>
                  <a:lnTo>
                    <a:pt x="476377" y="856488"/>
                  </a:lnTo>
                  <a:lnTo>
                    <a:pt x="480669" y="852157"/>
                  </a:lnTo>
                  <a:lnTo>
                    <a:pt x="484619" y="849198"/>
                  </a:lnTo>
                  <a:lnTo>
                    <a:pt x="494677" y="837082"/>
                  </a:lnTo>
                  <a:lnTo>
                    <a:pt x="500049" y="831710"/>
                  </a:lnTo>
                  <a:lnTo>
                    <a:pt x="503301" y="826312"/>
                  </a:lnTo>
                  <a:lnTo>
                    <a:pt x="505447" y="819861"/>
                  </a:lnTo>
                  <a:lnTo>
                    <a:pt x="508673" y="813409"/>
                  </a:lnTo>
                  <a:close/>
                </a:path>
                <a:path w="953770" h="966470">
                  <a:moveTo>
                    <a:pt x="810171" y="830630"/>
                  </a:moveTo>
                  <a:lnTo>
                    <a:pt x="767486" y="765924"/>
                  </a:lnTo>
                  <a:lnTo>
                    <a:pt x="748652" y="717562"/>
                  </a:lnTo>
                  <a:lnTo>
                    <a:pt x="740524" y="660933"/>
                  </a:lnTo>
                  <a:lnTo>
                    <a:pt x="742365" y="634860"/>
                  </a:lnTo>
                  <a:lnTo>
                    <a:pt x="748271" y="608177"/>
                  </a:lnTo>
                  <a:lnTo>
                    <a:pt x="758837" y="581101"/>
                  </a:lnTo>
                  <a:lnTo>
                    <a:pt x="774649" y="553885"/>
                  </a:lnTo>
                  <a:lnTo>
                    <a:pt x="761707" y="559523"/>
                  </a:lnTo>
                  <a:lnTo>
                    <a:pt x="733221" y="577926"/>
                  </a:lnTo>
                  <a:lnTo>
                    <a:pt x="704748" y="611238"/>
                  </a:lnTo>
                  <a:lnTo>
                    <a:pt x="691794" y="661657"/>
                  </a:lnTo>
                  <a:lnTo>
                    <a:pt x="692111" y="670204"/>
                  </a:lnTo>
                  <a:lnTo>
                    <a:pt x="693077" y="679145"/>
                  </a:lnTo>
                  <a:lnTo>
                    <a:pt x="694728" y="688467"/>
                  </a:lnTo>
                  <a:lnTo>
                    <a:pt x="694829" y="688873"/>
                  </a:lnTo>
                  <a:lnTo>
                    <a:pt x="697128" y="698182"/>
                  </a:lnTo>
                  <a:lnTo>
                    <a:pt x="690499" y="680643"/>
                  </a:lnTo>
                  <a:lnTo>
                    <a:pt x="668439" y="642023"/>
                  </a:lnTo>
                  <a:lnTo>
                    <a:pt x="627608" y="603224"/>
                  </a:lnTo>
                  <a:lnTo>
                    <a:pt x="564667" y="585101"/>
                  </a:lnTo>
                  <a:lnTo>
                    <a:pt x="582777" y="648042"/>
                  </a:lnTo>
                  <a:lnTo>
                    <a:pt x="621576" y="688873"/>
                  </a:lnTo>
                  <a:lnTo>
                    <a:pt x="660184" y="710933"/>
                  </a:lnTo>
                  <a:lnTo>
                    <a:pt x="676884" y="717257"/>
                  </a:lnTo>
                  <a:lnTo>
                    <a:pt x="609752" y="716953"/>
                  </a:lnTo>
                  <a:lnTo>
                    <a:pt x="565213" y="745020"/>
                  </a:lnTo>
                  <a:lnTo>
                    <a:pt x="540854" y="778725"/>
                  </a:lnTo>
                  <a:lnTo>
                    <a:pt x="540727" y="779005"/>
                  </a:lnTo>
                  <a:lnTo>
                    <a:pt x="533450" y="795083"/>
                  </a:lnTo>
                  <a:lnTo>
                    <a:pt x="584542" y="770102"/>
                  </a:lnTo>
                  <a:lnTo>
                    <a:pt x="634365" y="761733"/>
                  </a:lnTo>
                  <a:lnTo>
                    <a:pt x="680275" y="765924"/>
                  </a:lnTo>
                  <a:lnTo>
                    <a:pt x="681037" y="765924"/>
                  </a:lnTo>
                  <a:lnTo>
                    <a:pt x="723976" y="779005"/>
                  </a:lnTo>
                  <a:lnTo>
                    <a:pt x="760679" y="796747"/>
                  </a:lnTo>
                  <a:lnTo>
                    <a:pt x="789927" y="815276"/>
                  </a:lnTo>
                  <a:lnTo>
                    <a:pt x="810171" y="830630"/>
                  </a:lnTo>
                  <a:close/>
                </a:path>
                <a:path w="953770" h="966470">
                  <a:moveTo>
                    <a:pt x="820953" y="840308"/>
                  </a:moveTo>
                  <a:lnTo>
                    <a:pt x="810171" y="830630"/>
                  </a:lnTo>
                  <a:lnTo>
                    <a:pt x="817727" y="838161"/>
                  </a:lnTo>
                  <a:lnTo>
                    <a:pt x="820953" y="840308"/>
                  </a:lnTo>
                  <a:close/>
                </a:path>
                <a:path w="953770" h="966470">
                  <a:moveTo>
                    <a:pt x="953401" y="16560"/>
                  </a:moveTo>
                  <a:lnTo>
                    <a:pt x="946950" y="12230"/>
                  </a:lnTo>
                  <a:lnTo>
                    <a:pt x="941552" y="7937"/>
                  </a:lnTo>
                  <a:lnTo>
                    <a:pt x="935101" y="5778"/>
                  </a:lnTo>
                  <a:lnTo>
                    <a:pt x="928624" y="3632"/>
                  </a:lnTo>
                  <a:lnTo>
                    <a:pt x="920369" y="1612"/>
                  </a:lnTo>
                  <a:lnTo>
                    <a:pt x="911809" y="406"/>
                  </a:lnTo>
                  <a:lnTo>
                    <a:pt x="903046" y="0"/>
                  </a:lnTo>
                  <a:lnTo>
                    <a:pt x="894168" y="406"/>
                  </a:lnTo>
                  <a:lnTo>
                    <a:pt x="852170" y="13309"/>
                  </a:lnTo>
                  <a:lnTo>
                    <a:pt x="819607" y="38760"/>
                  </a:lnTo>
                  <a:lnTo>
                    <a:pt x="794981" y="76174"/>
                  </a:lnTo>
                  <a:lnTo>
                    <a:pt x="782167" y="119938"/>
                  </a:lnTo>
                  <a:lnTo>
                    <a:pt x="781100" y="125310"/>
                  </a:lnTo>
                  <a:lnTo>
                    <a:pt x="781100" y="136080"/>
                  </a:lnTo>
                  <a:lnTo>
                    <a:pt x="780567" y="141452"/>
                  </a:lnTo>
                  <a:lnTo>
                    <a:pt x="780300" y="146837"/>
                  </a:lnTo>
                  <a:lnTo>
                    <a:pt x="780300" y="157327"/>
                  </a:lnTo>
                  <a:lnTo>
                    <a:pt x="780567" y="162458"/>
                  </a:lnTo>
                  <a:lnTo>
                    <a:pt x="781100" y="167309"/>
                  </a:lnTo>
                  <a:lnTo>
                    <a:pt x="781900" y="175387"/>
                  </a:lnTo>
                  <a:lnTo>
                    <a:pt x="782713" y="183451"/>
                  </a:lnTo>
                  <a:lnTo>
                    <a:pt x="783526" y="191528"/>
                  </a:lnTo>
                  <a:lnTo>
                    <a:pt x="784352" y="199605"/>
                  </a:lnTo>
                  <a:lnTo>
                    <a:pt x="785964" y="207175"/>
                  </a:lnTo>
                  <a:lnTo>
                    <a:pt x="789190" y="221107"/>
                  </a:lnTo>
                  <a:lnTo>
                    <a:pt x="790803" y="228688"/>
                  </a:lnTo>
                  <a:lnTo>
                    <a:pt x="794854" y="243205"/>
                  </a:lnTo>
                  <a:lnTo>
                    <a:pt x="799007" y="257619"/>
                  </a:lnTo>
                  <a:lnTo>
                    <a:pt x="803363" y="271843"/>
                  </a:lnTo>
                  <a:lnTo>
                    <a:pt x="808024" y="285762"/>
                  </a:lnTo>
                  <a:lnTo>
                    <a:pt x="823099" y="335280"/>
                  </a:lnTo>
                  <a:lnTo>
                    <a:pt x="824699" y="341744"/>
                  </a:lnTo>
                  <a:lnTo>
                    <a:pt x="826185" y="348208"/>
                  </a:lnTo>
                  <a:lnTo>
                    <a:pt x="827493" y="354672"/>
                  </a:lnTo>
                  <a:lnTo>
                    <a:pt x="828497" y="361137"/>
                  </a:lnTo>
                  <a:lnTo>
                    <a:pt x="831723" y="374053"/>
                  </a:lnTo>
                  <a:lnTo>
                    <a:pt x="831723" y="383755"/>
                  </a:lnTo>
                  <a:lnTo>
                    <a:pt x="832967" y="391960"/>
                  </a:lnTo>
                  <a:lnTo>
                    <a:pt x="833501" y="400507"/>
                  </a:lnTo>
                  <a:lnTo>
                    <a:pt x="833501" y="415036"/>
                  </a:lnTo>
                  <a:lnTo>
                    <a:pt x="833247" y="421005"/>
                  </a:lnTo>
                  <a:lnTo>
                    <a:pt x="826325" y="462356"/>
                  </a:lnTo>
                  <a:lnTo>
                    <a:pt x="822020" y="472033"/>
                  </a:lnTo>
                  <a:lnTo>
                    <a:pt x="820953" y="476351"/>
                  </a:lnTo>
                  <a:lnTo>
                    <a:pt x="818794" y="480656"/>
                  </a:lnTo>
                  <a:lnTo>
                    <a:pt x="816648" y="483882"/>
                  </a:lnTo>
                  <a:lnTo>
                    <a:pt x="814501" y="488213"/>
                  </a:lnTo>
                  <a:lnTo>
                    <a:pt x="811250" y="493585"/>
                  </a:lnTo>
                  <a:lnTo>
                    <a:pt x="808024" y="498957"/>
                  </a:lnTo>
                  <a:lnTo>
                    <a:pt x="803719" y="504355"/>
                  </a:lnTo>
                  <a:lnTo>
                    <a:pt x="799426" y="509727"/>
                  </a:lnTo>
                  <a:lnTo>
                    <a:pt x="805878" y="506501"/>
                  </a:lnTo>
                  <a:lnTo>
                    <a:pt x="812317" y="504355"/>
                  </a:lnTo>
                  <a:lnTo>
                    <a:pt x="817727" y="500037"/>
                  </a:lnTo>
                  <a:lnTo>
                    <a:pt x="823099" y="495731"/>
                  </a:lnTo>
                  <a:lnTo>
                    <a:pt x="827392" y="493585"/>
                  </a:lnTo>
                  <a:lnTo>
                    <a:pt x="831723" y="489280"/>
                  </a:lnTo>
                  <a:lnTo>
                    <a:pt x="834948" y="486029"/>
                  </a:lnTo>
                  <a:lnTo>
                    <a:pt x="838174" y="482803"/>
                  </a:lnTo>
                  <a:lnTo>
                    <a:pt x="842492" y="477431"/>
                  </a:lnTo>
                  <a:lnTo>
                    <a:pt x="846797" y="473138"/>
                  </a:lnTo>
                  <a:lnTo>
                    <a:pt x="857567" y="454812"/>
                  </a:lnTo>
                  <a:lnTo>
                    <a:pt x="860793" y="448360"/>
                  </a:lnTo>
                  <a:lnTo>
                    <a:pt x="862952" y="441883"/>
                  </a:lnTo>
                  <a:lnTo>
                    <a:pt x="866178" y="434352"/>
                  </a:lnTo>
                  <a:lnTo>
                    <a:pt x="869810" y="422059"/>
                  </a:lnTo>
                  <a:lnTo>
                    <a:pt x="872629" y="409460"/>
                  </a:lnTo>
                  <a:lnTo>
                    <a:pt x="874661" y="396659"/>
                  </a:lnTo>
                  <a:lnTo>
                    <a:pt x="875868" y="383755"/>
                  </a:lnTo>
                  <a:lnTo>
                    <a:pt x="875868" y="354685"/>
                  </a:lnTo>
                  <a:lnTo>
                    <a:pt x="875220" y="348195"/>
                  </a:lnTo>
                  <a:lnTo>
                    <a:pt x="874661" y="341617"/>
                  </a:lnTo>
                  <a:lnTo>
                    <a:pt x="873912" y="334835"/>
                  </a:lnTo>
                  <a:lnTo>
                    <a:pt x="872642" y="327761"/>
                  </a:lnTo>
                  <a:lnTo>
                    <a:pt x="870635" y="313207"/>
                  </a:lnTo>
                  <a:lnTo>
                    <a:pt x="867918" y="298678"/>
                  </a:lnTo>
                  <a:lnTo>
                    <a:pt x="864616" y="284137"/>
                  </a:lnTo>
                  <a:lnTo>
                    <a:pt x="860793" y="269608"/>
                  </a:lnTo>
                  <a:lnTo>
                    <a:pt x="846797" y="214680"/>
                  </a:lnTo>
                  <a:lnTo>
                    <a:pt x="845185" y="208508"/>
                  </a:lnTo>
                  <a:lnTo>
                    <a:pt x="843572" y="201637"/>
                  </a:lnTo>
                  <a:lnTo>
                    <a:pt x="841946" y="194551"/>
                  </a:lnTo>
                  <a:lnTo>
                    <a:pt x="840320" y="187756"/>
                  </a:lnTo>
                  <a:lnTo>
                    <a:pt x="839254" y="180238"/>
                  </a:lnTo>
                  <a:lnTo>
                    <a:pt x="837095" y="171602"/>
                  </a:lnTo>
                  <a:lnTo>
                    <a:pt x="836028" y="163004"/>
                  </a:lnTo>
                  <a:lnTo>
                    <a:pt x="835494" y="154927"/>
                  </a:lnTo>
                  <a:lnTo>
                    <a:pt x="835228" y="146837"/>
                  </a:lnTo>
                  <a:lnTo>
                    <a:pt x="835228" y="130683"/>
                  </a:lnTo>
                  <a:lnTo>
                    <a:pt x="840320" y="92595"/>
                  </a:lnTo>
                  <a:lnTo>
                    <a:pt x="847877" y="71462"/>
                  </a:lnTo>
                  <a:lnTo>
                    <a:pt x="850023" y="66078"/>
                  </a:lnTo>
                  <a:lnTo>
                    <a:pt x="854329" y="60706"/>
                  </a:lnTo>
                  <a:lnTo>
                    <a:pt x="857567" y="55308"/>
                  </a:lnTo>
                  <a:lnTo>
                    <a:pt x="861872" y="49936"/>
                  </a:lnTo>
                  <a:lnTo>
                    <a:pt x="866178" y="45631"/>
                  </a:lnTo>
                  <a:lnTo>
                    <a:pt x="871550" y="41313"/>
                  </a:lnTo>
                  <a:lnTo>
                    <a:pt x="877747" y="35255"/>
                  </a:lnTo>
                  <a:lnTo>
                    <a:pt x="913015" y="17360"/>
                  </a:lnTo>
                  <a:lnTo>
                    <a:pt x="926477" y="14401"/>
                  </a:lnTo>
                  <a:lnTo>
                    <a:pt x="939393" y="14401"/>
                  </a:lnTo>
                  <a:lnTo>
                    <a:pt x="945870" y="15481"/>
                  </a:lnTo>
                  <a:lnTo>
                    <a:pt x="953401" y="1656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9" name="object 1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848540" y="4722162"/>
              <a:ext cx="209699" cy="77549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8651590" y="3912412"/>
              <a:ext cx="78599" cy="208899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8139015" y="4197762"/>
              <a:ext cx="549275" cy="566420"/>
            </a:xfrm>
            <a:custGeom>
              <a:avLst/>
              <a:gdLst/>
              <a:ahLst/>
              <a:cxnLst/>
              <a:rect l="l" t="t" r="r" b="b"/>
              <a:pathLst>
                <a:path w="549275" h="566420">
                  <a:moveTo>
                    <a:pt x="549174" y="566399"/>
                  </a:moveTo>
                  <a:lnTo>
                    <a:pt x="0" y="556724"/>
                  </a:lnTo>
                  <a:lnTo>
                    <a:pt x="30159" y="528673"/>
                  </a:lnTo>
                  <a:lnTo>
                    <a:pt x="68122" y="499020"/>
                  </a:lnTo>
                  <a:lnTo>
                    <a:pt x="112651" y="473915"/>
                  </a:lnTo>
                  <a:lnTo>
                    <a:pt x="162506" y="459508"/>
                  </a:lnTo>
                  <a:lnTo>
                    <a:pt x="216449" y="461949"/>
                  </a:lnTo>
                  <a:lnTo>
                    <a:pt x="237855" y="469224"/>
                  </a:lnTo>
                  <a:lnTo>
                    <a:pt x="258562" y="478112"/>
                  </a:lnTo>
                  <a:lnTo>
                    <a:pt x="278669" y="488612"/>
                  </a:lnTo>
                  <a:lnTo>
                    <a:pt x="298274" y="500724"/>
                  </a:lnTo>
                  <a:lnTo>
                    <a:pt x="318703" y="511123"/>
                  </a:lnTo>
                  <a:lnTo>
                    <a:pt x="340543" y="518493"/>
                  </a:lnTo>
                  <a:lnTo>
                    <a:pt x="362786" y="521017"/>
                  </a:lnTo>
                  <a:lnTo>
                    <a:pt x="384424" y="516874"/>
                  </a:lnTo>
                  <a:lnTo>
                    <a:pt x="399441" y="507274"/>
                  </a:lnTo>
                  <a:lnTo>
                    <a:pt x="410709" y="494162"/>
                  </a:lnTo>
                  <a:lnTo>
                    <a:pt x="417791" y="478575"/>
                  </a:lnTo>
                  <a:lnTo>
                    <a:pt x="420249" y="461549"/>
                  </a:lnTo>
                  <a:lnTo>
                    <a:pt x="419842" y="454590"/>
                  </a:lnTo>
                  <a:lnTo>
                    <a:pt x="418599" y="447628"/>
                  </a:lnTo>
                  <a:lnTo>
                    <a:pt x="416495" y="440726"/>
                  </a:lnTo>
                  <a:lnTo>
                    <a:pt x="413499" y="433949"/>
                  </a:lnTo>
                  <a:lnTo>
                    <a:pt x="437661" y="440611"/>
                  </a:lnTo>
                  <a:lnTo>
                    <a:pt x="481952" y="424862"/>
                  </a:lnTo>
                  <a:lnTo>
                    <a:pt x="500574" y="389499"/>
                  </a:lnTo>
                  <a:lnTo>
                    <a:pt x="500574" y="381549"/>
                  </a:lnTo>
                  <a:lnTo>
                    <a:pt x="488076" y="333480"/>
                  </a:lnTo>
                  <a:lnTo>
                    <a:pt x="468137" y="299133"/>
                  </a:lnTo>
                  <a:lnTo>
                    <a:pt x="457640" y="279031"/>
                  </a:lnTo>
                  <a:lnTo>
                    <a:pt x="441499" y="236899"/>
                  </a:lnTo>
                  <a:lnTo>
                    <a:pt x="437849" y="204874"/>
                  </a:lnTo>
                  <a:lnTo>
                    <a:pt x="445842" y="154693"/>
                  </a:lnTo>
                  <a:lnTo>
                    <a:pt x="466279" y="107515"/>
                  </a:lnTo>
                  <a:lnTo>
                    <a:pt x="493853" y="64941"/>
                  </a:lnTo>
                  <a:lnTo>
                    <a:pt x="523254" y="28569"/>
                  </a:lnTo>
                  <a:lnTo>
                    <a:pt x="549174" y="0"/>
                  </a:lnTo>
                  <a:lnTo>
                    <a:pt x="549174" y="56639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22" name="object 22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708527" y="2557180"/>
            <a:ext cx="1511453" cy="1192529"/>
          </a:xfrm>
          <a:prstGeom prst="rect">
            <a:avLst/>
          </a:prstGeom>
        </p:spPr>
      </p:pic>
      <p:sp>
        <p:nvSpPr>
          <p:cNvPr id="23" name="object 23"/>
          <p:cNvSpPr txBox="1"/>
          <p:nvPr/>
        </p:nvSpPr>
        <p:spPr>
          <a:xfrm>
            <a:off x="2648677" y="3196601"/>
            <a:ext cx="3874770" cy="5283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44805" marR="338455" indent="410209">
              <a:lnSpc>
                <a:spcPct val="100000"/>
              </a:lnSpc>
              <a:spcBef>
                <a:spcPts val="100"/>
              </a:spcBef>
            </a:pPr>
            <a:r>
              <a:rPr dirty="0" sz="1100">
                <a:latin typeface="Cambria"/>
                <a:cs typeface="Cambria"/>
              </a:rPr>
              <a:t>Por:</a:t>
            </a:r>
            <a:r>
              <a:rPr dirty="0" sz="1100" spc="95">
                <a:latin typeface="Cambria"/>
                <a:cs typeface="Cambria"/>
              </a:rPr>
              <a:t> </a:t>
            </a:r>
            <a:r>
              <a:rPr dirty="0" sz="1100" spc="55">
                <a:latin typeface="Cambria"/>
                <a:cs typeface="Cambria"/>
              </a:rPr>
              <a:t>Adriana</a:t>
            </a:r>
            <a:r>
              <a:rPr dirty="0" sz="1100" spc="100">
                <a:latin typeface="Cambria"/>
                <a:cs typeface="Cambria"/>
              </a:rPr>
              <a:t> </a:t>
            </a:r>
            <a:r>
              <a:rPr dirty="0" sz="1100" spc="70">
                <a:latin typeface="Cambria"/>
                <a:cs typeface="Cambria"/>
              </a:rPr>
              <a:t>Azcona</a:t>
            </a:r>
            <a:r>
              <a:rPr dirty="0" sz="1100" spc="100">
                <a:latin typeface="Cambria"/>
                <a:cs typeface="Cambria"/>
              </a:rPr>
              <a:t> </a:t>
            </a:r>
            <a:r>
              <a:rPr dirty="0" sz="1100" spc="85">
                <a:latin typeface="Cambria"/>
                <a:cs typeface="Cambria"/>
              </a:rPr>
              <a:t>y</a:t>
            </a:r>
            <a:r>
              <a:rPr dirty="0" sz="1100" spc="100">
                <a:latin typeface="Cambria"/>
                <a:cs typeface="Cambria"/>
              </a:rPr>
              <a:t> </a:t>
            </a:r>
            <a:r>
              <a:rPr dirty="0" sz="1100">
                <a:latin typeface="Cambria"/>
                <a:cs typeface="Cambria"/>
              </a:rPr>
              <a:t>Pablo</a:t>
            </a:r>
            <a:r>
              <a:rPr dirty="0" sz="1100" spc="95">
                <a:latin typeface="Cambria"/>
                <a:cs typeface="Cambria"/>
              </a:rPr>
              <a:t> </a:t>
            </a:r>
            <a:r>
              <a:rPr dirty="0" sz="1100" spc="55">
                <a:latin typeface="Cambria"/>
                <a:cs typeface="Cambria"/>
              </a:rPr>
              <a:t>Ibáñez </a:t>
            </a:r>
            <a:r>
              <a:rPr dirty="0" sz="1100" spc="50">
                <a:latin typeface="Cambria"/>
                <a:cs typeface="Cambria"/>
              </a:rPr>
              <a:t>Tutora</a:t>
            </a:r>
            <a:r>
              <a:rPr dirty="0" sz="1100" spc="40">
                <a:latin typeface="Cambria"/>
                <a:cs typeface="Cambria"/>
              </a:rPr>
              <a:t> </a:t>
            </a:r>
            <a:r>
              <a:rPr dirty="0" sz="1100" spc="65">
                <a:latin typeface="Cambria"/>
                <a:cs typeface="Cambria"/>
              </a:rPr>
              <a:t>IES</a:t>
            </a:r>
            <a:r>
              <a:rPr dirty="0" sz="1100" spc="45">
                <a:latin typeface="Cambria"/>
                <a:cs typeface="Cambria"/>
              </a:rPr>
              <a:t> </a:t>
            </a:r>
            <a:r>
              <a:rPr dirty="0" sz="1100" spc="65">
                <a:latin typeface="Cambria"/>
                <a:cs typeface="Cambria"/>
              </a:rPr>
              <a:t>Plaza</a:t>
            </a:r>
            <a:r>
              <a:rPr dirty="0" sz="1100" spc="45">
                <a:latin typeface="Cambria"/>
                <a:cs typeface="Cambria"/>
              </a:rPr>
              <a:t> </a:t>
            </a:r>
            <a:r>
              <a:rPr dirty="0" sz="1100">
                <a:latin typeface="Cambria"/>
                <a:cs typeface="Cambria"/>
              </a:rPr>
              <a:t>de</a:t>
            </a:r>
            <a:r>
              <a:rPr dirty="0" sz="1100" spc="45">
                <a:latin typeface="Cambria"/>
                <a:cs typeface="Cambria"/>
              </a:rPr>
              <a:t> </a:t>
            </a:r>
            <a:r>
              <a:rPr dirty="0" sz="1100">
                <a:latin typeface="Cambria"/>
                <a:cs typeface="Cambria"/>
              </a:rPr>
              <a:t>la</a:t>
            </a:r>
            <a:r>
              <a:rPr dirty="0" sz="1100" spc="45">
                <a:latin typeface="Cambria"/>
                <a:cs typeface="Cambria"/>
              </a:rPr>
              <a:t> </a:t>
            </a:r>
            <a:r>
              <a:rPr dirty="0" sz="1100" spc="55">
                <a:latin typeface="Cambria"/>
                <a:cs typeface="Cambria"/>
              </a:rPr>
              <a:t>Cruz:</a:t>
            </a:r>
            <a:r>
              <a:rPr dirty="0" sz="1100" spc="45">
                <a:latin typeface="Cambria"/>
                <a:cs typeface="Cambria"/>
              </a:rPr>
              <a:t> </a:t>
            </a:r>
            <a:r>
              <a:rPr dirty="0" sz="1100" spc="80">
                <a:latin typeface="Cambria"/>
                <a:cs typeface="Cambria"/>
              </a:rPr>
              <a:t>Ana</a:t>
            </a:r>
            <a:r>
              <a:rPr dirty="0" sz="1100" spc="45">
                <a:latin typeface="Cambria"/>
                <a:cs typeface="Cambria"/>
              </a:rPr>
              <a:t> Irisarri </a:t>
            </a:r>
            <a:r>
              <a:rPr dirty="0" sz="1100" spc="50">
                <a:latin typeface="Cambria"/>
                <a:cs typeface="Cambria"/>
              </a:rPr>
              <a:t>Aguirre</a:t>
            </a:r>
            <a:endParaRPr sz="1100">
              <a:latin typeface="Cambria"/>
              <a:cs typeface="Cambria"/>
            </a:endParaRPr>
          </a:p>
          <a:p>
            <a:pPr marL="12700">
              <a:lnSpc>
                <a:spcPct val="100000"/>
              </a:lnSpc>
            </a:pPr>
            <a:r>
              <a:rPr dirty="0" sz="1100" spc="55">
                <a:latin typeface="Cambria"/>
                <a:cs typeface="Cambria"/>
              </a:rPr>
              <a:t>Tutor</a:t>
            </a:r>
            <a:r>
              <a:rPr dirty="0" sz="1100" spc="35">
                <a:latin typeface="Cambria"/>
                <a:cs typeface="Cambria"/>
              </a:rPr>
              <a:t> </a:t>
            </a:r>
            <a:r>
              <a:rPr dirty="0" sz="1100" spc="50">
                <a:latin typeface="Cambria"/>
                <a:cs typeface="Cambria"/>
              </a:rPr>
              <a:t>Instituto</a:t>
            </a:r>
            <a:r>
              <a:rPr dirty="0" sz="1100" spc="35">
                <a:latin typeface="Cambria"/>
                <a:cs typeface="Cambria"/>
              </a:rPr>
              <a:t> </a:t>
            </a:r>
            <a:r>
              <a:rPr dirty="0" sz="1100" spc="80">
                <a:latin typeface="Cambria"/>
                <a:cs typeface="Cambria"/>
              </a:rPr>
              <a:t>Memoria</a:t>
            </a:r>
            <a:r>
              <a:rPr dirty="0" sz="1100" spc="35">
                <a:latin typeface="Cambria"/>
                <a:cs typeface="Cambria"/>
              </a:rPr>
              <a:t> </a:t>
            </a:r>
            <a:r>
              <a:rPr dirty="0" sz="1100" spc="45">
                <a:latin typeface="Cambria"/>
                <a:cs typeface="Cambria"/>
              </a:rPr>
              <a:t>Histórica:</a:t>
            </a:r>
            <a:r>
              <a:rPr dirty="0" sz="1100" spc="35">
                <a:latin typeface="Cambria"/>
                <a:cs typeface="Cambria"/>
              </a:rPr>
              <a:t> </a:t>
            </a:r>
            <a:r>
              <a:rPr dirty="0" sz="1100" spc="55">
                <a:latin typeface="Cambria"/>
                <a:cs typeface="Cambria"/>
              </a:rPr>
              <a:t>César</a:t>
            </a:r>
            <a:r>
              <a:rPr dirty="0" sz="1100" spc="35">
                <a:latin typeface="Cambria"/>
                <a:cs typeface="Cambria"/>
              </a:rPr>
              <a:t> </a:t>
            </a:r>
            <a:r>
              <a:rPr dirty="0" sz="1100" spc="70">
                <a:latin typeface="Cambria"/>
                <a:cs typeface="Cambria"/>
              </a:rPr>
              <a:t>Layana</a:t>
            </a:r>
            <a:r>
              <a:rPr dirty="0" sz="1100" spc="35">
                <a:latin typeface="Cambria"/>
                <a:cs typeface="Cambria"/>
              </a:rPr>
              <a:t> </a:t>
            </a:r>
            <a:r>
              <a:rPr dirty="0" sz="1100" spc="50">
                <a:latin typeface="Cambria"/>
                <a:cs typeface="Cambria"/>
              </a:rPr>
              <a:t>Ilundáin</a:t>
            </a:r>
            <a:endParaRPr sz="1100">
              <a:latin typeface="Cambria"/>
              <a:cs typeface="Cambria"/>
            </a:endParaRPr>
          </a:p>
        </p:txBody>
      </p:sp>
      <p:sp>
        <p:nvSpPr>
          <p:cNvPr id="24" name="object 24" descr="$PPTXTitle"/>
          <p:cNvSpPr txBox="1">
            <a:spLocks noGrp="1"/>
          </p:cNvSpPr>
          <p:nvPr>
            <p:ph type="title"/>
          </p:nvPr>
        </p:nvSpPr>
        <p:spPr>
          <a:xfrm>
            <a:off x="921554" y="408670"/>
            <a:ext cx="7012305" cy="209804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algn="ctr"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3400"/>
              <a:t>ALUMNOS</a:t>
            </a:r>
            <a:r>
              <a:rPr dirty="0" sz="3400" spc="-114"/>
              <a:t> </a:t>
            </a:r>
            <a:r>
              <a:rPr dirty="0" sz="3400" spc="-50"/>
              <a:t>DEL</a:t>
            </a:r>
            <a:r>
              <a:rPr dirty="0" sz="3400" spc="-114"/>
              <a:t> </a:t>
            </a:r>
            <a:r>
              <a:rPr dirty="0" sz="3400" spc="-35"/>
              <a:t>INSTITUTO</a:t>
            </a:r>
            <a:r>
              <a:rPr dirty="0" sz="3400" spc="-114"/>
              <a:t> </a:t>
            </a:r>
            <a:r>
              <a:rPr dirty="0" sz="3400" spc="-10"/>
              <a:t>PLAZA </a:t>
            </a:r>
            <a:r>
              <a:rPr dirty="0" sz="3400"/>
              <a:t>DE</a:t>
            </a:r>
            <a:r>
              <a:rPr dirty="0" sz="3400" spc="-80"/>
              <a:t> </a:t>
            </a:r>
            <a:r>
              <a:rPr dirty="0" sz="3400"/>
              <a:t>LA</a:t>
            </a:r>
            <a:r>
              <a:rPr dirty="0" sz="3400" spc="-80"/>
              <a:t> </a:t>
            </a:r>
            <a:r>
              <a:rPr dirty="0" sz="3400" spc="-55"/>
              <a:t>CRUZ</a:t>
            </a:r>
            <a:r>
              <a:rPr dirty="0" sz="3400" spc="-80"/>
              <a:t> </a:t>
            </a:r>
            <a:r>
              <a:rPr dirty="0" sz="3400" spc="-10"/>
              <a:t>REPRESALIADOS </a:t>
            </a:r>
            <a:r>
              <a:rPr dirty="0" sz="3400" spc="-35"/>
              <a:t>DURANTE</a:t>
            </a:r>
            <a:r>
              <a:rPr dirty="0" sz="3400" spc="-15"/>
              <a:t> </a:t>
            </a:r>
            <a:r>
              <a:rPr dirty="0" sz="3400"/>
              <a:t>Y</a:t>
            </a:r>
            <a:r>
              <a:rPr dirty="0" sz="3400" spc="-15"/>
              <a:t> </a:t>
            </a:r>
            <a:r>
              <a:rPr dirty="0" sz="3400"/>
              <a:t>TRAS</a:t>
            </a:r>
            <a:r>
              <a:rPr dirty="0" sz="3400" spc="-15"/>
              <a:t> </a:t>
            </a:r>
            <a:r>
              <a:rPr dirty="0" sz="3400"/>
              <a:t>LA</a:t>
            </a:r>
            <a:r>
              <a:rPr dirty="0" sz="3400" spc="-15"/>
              <a:t> </a:t>
            </a:r>
            <a:r>
              <a:rPr dirty="0" sz="3400" spc="-10"/>
              <a:t>GUERRA</a:t>
            </a:r>
            <a:endParaRPr sz="3400"/>
          </a:p>
          <a:p>
            <a:pPr algn="ctr" marL="253365">
              <a:lnSpc>
                <a:spcPct val="100000"/>
              </a:lnSpc>
            </a:pPr>
            <a:r>
              <a:rPr dirty="0" sz="3400" spc="-10"/>
              <a:t>CIVIL</a:t>
            </a:r>
            <a:endParaRPr sz="3400"/>
          </a:p>
        </p:txBody>
      </p:sp>
      <p:pic>
        <p:nvPicPr>
          <p:cNvPr id="25" name="object 25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2875500" y="2557204"/>
            <a:ext cx="3417072" cy="585457"/>
          </a:xfrm>
          <a:prstGeom prst="rect">
            <a:avLst/>
          </a:prstGeom>
        </p:spPr>
      </p:pic>
      <p:pic>
        <p:nvPicPr>
          <p:cNvPr id="26" name="object 26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2875500" y="3799751"/>
            <a:ext cx="3418016" cy="584205"/>
          </a:xfrm>
          <a:prstGeom prst="rect">
            <a:avLst/>
          </a:prstGeom>
        </p:spPr>
      </p:pic>
      <p:pic>
        <p:nvPicPr>
          <p:cNvPr id="27" name="object 27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6886787" y="2557180"/>
            <a:ext cx="1511453" cy="1192529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909474" y="377812"/>
            <a:ext cx="777324" cy="776924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57206" y="377812"/>
            <a:ext cx="777118" cy="776924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909474" y="3988737"/>
            <a:ext cx="777324" cy="776924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57000" y="3988737"/>
            <a:ext cx="777324" cy="776924"/>
          </a:xfrm>
          <a:prstGeom prst="rect">
            <a:avLst/>
          </a:prstGeom>
        </p:spPr>
      </p:pic>
      <p:sp>
        <p:nvSpPr>
          <p:cNvPr id="6" name="object 6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75"/>
              <a:t>RESULTADOS</a:t>
            </a:r>
            <a:r>
              <a:rPr dirty="0" spc="10"/>
              <a:t> </a:t>
            </a:r>
            <a:r>
              <a:rPr dirty="0"/>
              <a:t>Y</a:t>
            </a:r>
            <a:r>
              <a:rPr dirty="0" spc="10"/>
              <a:t> </a:t>
            </a:r>
            <a:r>
              <a:rPr dirty="0" spc="-10"/>
              <a:t>ANÁLISIS</a:t>
            </a:r>
          </a:p>
        </p:txBody>
      </p:sp>
      <p:graphicFrame>
        <p:nvGraphicFramePr>
          <p:cNvPr id="7" name="object 7"/>
          <p:cNvGraphicFramePr>
            <a:graphicFrameLocks noGrp="1"/>
          </p:cNvGraphicFramePr>
          <p:nvPr/>
        </p:nvGraphicFramePr>
        <p:xfrm>
          <a:off x="1107950" y="1105699"/>
          <a:ext cx="7057390" cy="32969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41805"/>
                <a:gridCol w="1741805"/>
                <a:gridCol w="1741805"/>
                <a:gridCol w="1741804"/>
              </a:tblGrid>
              <a:tr h="718820">
                <a:tc>
                  <a:txBody>
                    <a:bodyPr/>
                    <a:lstStyle/>
                    <a:p>
                      <a:pPr marL="57150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dirty="0" sz="1000" spc="-20">
                          <a:latin typeface="Arial MT"/>
                          <a:cs typeface="Arial MT"/>
                        </a:rPr>
                        <a:t>Año:</a:t>
                      </a:r>
                      <a:endParaRPr sz="1000">
                        <a:latin typeface="Arial MT"/>
                        <a:cs typeface="Arial MT"/>
                      </a:endParaRPr>
                    </a:p>
                  </a:txBody>
                  <a:tcPr marL="0" marR="0" marB="0" marT="52069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7150" marR="674370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dirty="0" sz="1000" spc="-20">
                          <a:latin typeface="Arial MT"/>
                          <a:cs typeface="Arial MT"/>
                        </a:rPr>
                        <a:t>Total </a:t>
                      </a:r>
                      <a:r>
                        <a:rPr dirty="0" sz="1000">
                          <a:latin typeface="Arial MT"/>
                          <a:cs typeface="Arial MT"/>
                        </a:rPr>
                        <a:t>de</a:t>
                      </a:r>
                      <a:r>
                        <a:rPr dirty="0" sz="1000" spc="-1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000" spc="-10">
                          <a:latin typeface="Arial MT"/>
                          <a:cs typeface="Arial MT"/>
                        </a:rPr>
                        <a:t>personas graduadas:</a:t>
                      </a:r>
                      <a:endParaRPr sz="1000">
                        <a:latin typeface="Arial MT"/>
                        <a:cs typeface="Arial MT"/>
                      </a:endParaRPr>
                    </a:p>
                  </a:txBody>
                  <a:tcPr marL="0" marR="0" marB="0" marT="52069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7150" marR="674370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dirty="0" sz="1000" spc="-20">
                          <a:latin typeface="Arial MT"/>
                          <a:cs typeface="Arial MT"/>
                        </a:rPr>
                        <a:t>Total </a:t>
                      </a:r>
                      <a:r>
                        <a:rPr dirty="0" sz="1000">
                          <a:latin typeface="Arial MT"/>
                          <a:cs typeface="Arial MT"/>
                        </a:rPr>
                        <a:t>de</a:t>
                      </a:r>
                      <a:r>
                        <a:rPr dirty="0" sz="1000" spc="-1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000" spc="-10">
                          <a:latin typeface="Arial MT"/>
                          <a:cs typeface="Arial MT"/>
                        </a:rPr>
                        <a:t>personas represaliadas:</a:t>
                      </a:r>
                      <a:endParaRPr sz="1000">
                        <a:latin typeface="Arial MT"/>
                        <a:cs typeface="Arial MT"/>
                      </a:endParaRPr>
                    </a:p>
                  </a:txBody>
                  <a:tcPr marL="0" marR="0" marB="0" marT="52069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7150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dirty="0" sz="1000">
                          <a:latin typeface="Arial MT"/>
                          <a:cs typeface="Arial MT"/>
                        </a:rPr>
                        <a:t>Porcentaje</a:t>
                      </a:r>
                      <a:r>
                        <a:rPr dirty="0" sz="1000" spc="-5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000" spc="-10">
                          <a:latin typeface="Arial MT"/>
                          <a:cs typeface="Arial MT"/>
                        </a:rPr>
                        <a:t>represaliados:</a:t>
                      </a:r>
                      <a:endParaRPr sz="1000">
                        <a:latin typeface="Arial MT"/>
                        <a:cs typeface="Arial MT"/>
                      </a:endParaRPr>
                    </a:p>
                  </a:txBody>
                  <a:tcPr marL="0" marR="0" marB="0" marT="52069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64820">
                <a:tc>
                  <a:txBody>
                    <a:bodyPr/>
                    <a:lstStyle/>
                    <a:p>
                      <a:pPr marL="57150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dirty="0" sz="1000" spc="-10">
                          <a:latin typeface="Arial MT"/>
                          <a:cs typeface="Arial MT"/>
                        </a:rPr>
                        <a:t>1899-</a:t>
                      </a:r>
                      <a:r>
                        <a:rPr dirty="0" sz="1000" spc="-20">
                          <a:latin typeface="Arial MT"/>
                          <a:cs typeface="Arial MT"/>
                        </a:rPr>
                        <a:t>1910</a:t>
                      </a:r>
                      <a:endParaRPr sz="1000">
                        <a:latin typeface="Arial MT"/>
                        <a:cs typeface="Arial MT"/>
                      </a:endParaRPr>
                    </a:p>
                  </a:txBody>
                  <a:tcPr marL="0" marR="0" marB="0" marT="52069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7150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dirty="0" sz="1000" spc="-25">
                          <a:latin typeface="Arial MT"/>
                          <a:cs typeface="Arial MT"/>
                        </a:rPr>
                        <a:t>358</a:t>
                      </a:r>
                      <a:endParaRPr sz="1000">
                        <a:latin typeface="Arial MT"/>
                        <a:cs typeface="Arial MT"/>
                      </a:endParaRPr>
                    </a:p>
                  </a:txBody>
                  <a:tcPr marL="0" marR="0" marB="0" marT="52069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7150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dirty="0" sz="1000" spc="-25">
                          <a:latin typeface="Arial MT"/>
                          <a:cs typeface="Arial MT"/>
                        </a:rPr>
                        <a:t>14</a:t>
                      </a:r>
                      <a:endParaRPr sz="1000">
                        <a:latin typeface="Arial MT"/>
                        <a:cs typeface="Arial MT"/>
                      </a:endParaRPr>
                    </a:p>
                  </a:txBody>
                  <a:tcPr marL="0" marR="0" marB="0" marT="52069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7150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dirty="0" sz="1000" spc="-10">
                          <a:latin typeface="Arial MT"/>
                          <a:cs typeface="Arial MT"/>
                        </a:rPr>
                        <a:t>3’91%</a:t>
                      </a:r>
                      <a:endParaRPr sz="1000">
                        <a:latin typeface="Arial MT"/>
                        <a:cs typeface="Arial MT"/>
                      </a:endParaRPr>
                    </a:p>
                  </a:txBody>
                  <a:tcPr marL="0" marR="0" marB="0" marT="52069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64820">
                <a:tc>
                  <a:txBody>
                    <a:bodyPr/>
                    <a:lstStyle/>
                    <a:p>
                      <a:pPr marL="57150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dirty="0" sz="1000" spc="-10">
                          <a:latin typeface="Arial MT"/>
                          <a:cs typeface="Arial MT"/>
                        </a:rPr>
                        <a:t>1910-</a:t>
                      </a:r>
                      <a:r>
                        <a:rPr dirty="0" sz="1000" spc="-20">
                          <a:latin typeface="Arial MT"/>
                          <a:cs typeface="Arial MT"/>
                        </a:rPr>
                        <a:t>1920</a:t>
                      </a:r>
                      <a:endParaRPr sz="1000">
                        <a:latin typeface="Arial MT"/>
                        <a:cs typeface="Arial MT"/>
                      </a:endParaRPr>
                    </a:p>
                  </a:txBody>
                  <a:tcPr marL="0" marR="0" marB="0" marT="52069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7150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dirty="0" sz="1000" spc="-25">
                          <a:latin typeface="Arial MT"/>
                          <a:cs typeface="Arial MT"/>
                        </a:rPr>
                        <a:t>143</a:t>
                      </a:r>
                      <a:endParaRPr sz="1000">
                        <a:latin typeface="Arial MT"/>
                        <a:cs typeface="Arial MT"/>
                      </a:endParaRPr>
                    </a:p>
                  </a:txBody>
                  <a:tcPr marL="0" marR="0" marB="0" marT="52069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7150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dirty="0" sz="1000" spc="-25">
                          <a:latin typeface="Arial MT"/>
                          <a:cs typeface="Arial MT"/>
                        </a:rPr>
                        <a:t>11</a:t>
                      </a:r>
                      <a:endParaRPr sz="1000">
                        <a:latin typeface="Arial MT"/>
                        <a:cs typeface="Arial MT"/>
                      </a:endParaRPr>
                    </a:p>
                  </a:txBody>
                  <a:tcPr marL="0" marR="0" marB="0" marT="52069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7150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dirty="0" sz="1000" spc="-10">
                          <a:latin typeface="Arial MT"/>
                          <a:cs typeface="Arial MT"/>
                        </a:rPr>
                        <a:t>7’69%</a:t>
                      </a:r>
                      <a:endParaRPr sz="1000">
                        <a:latin typeface="Arial MT"/>
                        <a:cs typeface="Arial MT"/>
                      </a:endParaRPr>
                    </a:p>
                  </a:txBody>
                  <a:tcPr marL="0" marR="0" marB="0" marT="52069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64820">
                <a:tc>
                  <a:txBody>
                    <a:bodyPr/>
                    <a:lstStyle/>
                    <a:p>
                      <a:pPr marL="57150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dirty="0" sz="1000" spc="-10">
                          <a:latin typeface="Arial MT"/>
                          <a:cs typeface="Arial MT"/>
                        </a:rPr>
                        <a:t>1920-</a:t>
                      </a:r>
                      <a:r>
                        <a:rPr dirty="0" sz="1000" spc="-20">
                          <a:latin typeface="Arial MT"/>
                          <a:cs typeface="Arial MT"/>
                        </a:rPr>
                        <a:t>1930</a:t>
                      </a:r>
                      <a:endParaRPr sz="1000">
                        <a:latin typeface="Arial MT"/>
                        <a:cs typeface="Arial MT"/>
                      </a:endParaRPr>
                    </a:p>
                  </a:txBody>
                  <a:tcPr marL="0" marR="0" marB="0" marT="52069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7150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dirty="0" sz="1000" spc="-25">
                          <a:latin typeface="Arial MT"/>
                          <a:cs typeface="Arial MT"/>
                        </a:rPr>
                        <a:t>237</a:t>
                      </a:r>
                      <a:endParaRPr sz="1000">
                        <a:latin typeface="Arial MT"/>
                        <a:cs typeface="Arial MT"/>
                      </a:endParaRPr>
                    </a:p>
                  </a:txBody>
                  <a:tcPr marL="0" marR="0" marB="0" marT="52069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7150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dirty="0" sz="1000" spc="-25">
                          <a:latin typeface="Arial MT"/>
                          <a:cs typeface="Arial MT"/>
                        </a:rPr>
                        <a:t>17</a:t>
                      </a:r>
                      <a:endParaRPr sz="1000">
                        <a:latin typeface="Arial MT"/>
                        <a:cs typeface="Arial MT"/>
                      </a:endParaRPr>
                    </a:p>
                  </a:txBody>
                  <a:tcPr marL="0" marR="0" marB="0" marT="52069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7150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dirty="0" sz="1000" spc="-10">
                          <a:latin typeface="Arial MT"/>
                          <a:cs typeface="Arial MT"/>
                        </a:rPr>
                        <a:t>7’17%</a:t>
                      </a:r>
                      <a:endParaRPr sz="1000">
                        <a:latin typeface="Arial MT"/>
                        <a:cs typeface="Arial MT"/>
                      </a:endParaRPr>
                    </a:p>
                  </a:txBody>
                  <a:tcPr marL="0" marR="0" marB="0" marT="52069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718820">
                <a:tc>
                  <a:txBody>
                    <a:bodyPr/>
                    <a:lstStyle/>
                    <a:p>
                      <a:pPr marL="57150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dirty="0" sz="1000" spc="-10">
                          <a:latin typeface="Arial MT"/>
                          <a:cs typeface="Arial MT"/>
                        </a:rPr>
                        <a:t>1930-</a:t>
                      </a:r>
                      <a:r>
                        <a:rPr dirty="0" sz="1000" spc="-20">
                          <a:latin typeface="Arial MT"/>
                          <a:cs typeface="Arial MT"/>
                        </a:rPr>
                        <a:t>1936</a:t>
                      </a:r>
                      <a:endParaRPr sz="1000">
                        <a:latin typeface="Arial MT"/>
                        <a:cs typeface="Arial MT"/>
                      </a:endParaRPr>
                    </a:p>
                  </a:txBody>
                  <a:tcPr marL="0" marR="0" marB="0" marT="52069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7150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dirty="0" sz="1000" spc="-25">
                          <a:latin typeface="Arial MT"/>
                          <a:cs typeface="Arial MT"/>
                        </a:rPr>
                        <a:t>98</a:t>
                      </a:r>
                      <a:endParaRPr sz="1000">
                        <a:latin typeface="Arial MT"/>
                        <a:cs typeface="Arial MT"/>
                      </a:endParaRPr>
                    </a:p>
                  </a:txBody>
                  <a:tcPr marL="0" marR="0" marB="0" marT="52069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7150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dirty="0" sz="1000" spc="-50">
                          <a:latin typeface="Arial MT"/>
                          <a:cs typeface="Arial MT"/>
                        </a:rPr>
                        <a:t>2</a:t>
                      </a:r>
                      <a:endParaRPr sz="1000">
                        <a:latin typeface="Arial MT"/>
                        <a:cs typeface="Arial MT"/>
                      </a:endParaRPr>
                    </a:p>
                  </a:txBody>
                  <a:tcPr marL="0" marR="0" marB="0" marT="52069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7150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dirty="0" sz="1000" spc="-10">
                          <a:latin typeface="Arial MT"/>
                          <a:cs typeface="Arial MT"/>
                        </a:rPr>
                        <a:t>2’04%</a:t>
                      </a:r>
                      <a:endParaRPr sz="1000">
                        <a:latin typeface="Arial MT"/>
                        <a:cs typeface="Arial MT"/>
                      </a:endParaRPr>
                    </a:p>
                  </a:txBody>
                  <a:tcPr marL="0" marR="0" marB="0" marT="52069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64820">
                <a:tc>
                  <a:txBody>
                    <a:bodyPr/>
                    <a:lstStyle/>
                    <a:p>
                      <a:pPr marL="57150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dirty="0" sz="1000" spc="-10">
                          <a:latin typeface="Arial MT"/>
                          <a:cs typeface="Arial MT"/>
                        </a:rPr>
                        <a:t>Total</a:t>
                      </a:r>
                      <a:endParaRPr sz="1000">
                        <a:latin typeface="Arial MT"/>
                        <a:cs typeface="Arial MT"/>
                      </a:endParaRPr>
                    </a:p>
                  </a:txBody>
                  <a:tcPr marL="0" marR="0" marB="0" marT="52069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7150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dirty="0" sz="1000" spc="-25">
                          <a:latin typeface="Arial MT"/>
                          <a:cs typeface="Arial MT"/>
                        </a:rPr>
                        <a:t>836</a:t>
                      </a:r>
                      <a:endParaRPr sz="1000">
                        <a:latin typeface="Arial MT"/>
                        <a:cs typeface="Arial MT"/>
                      </a:endParaRPr>
                    </a:p>
                  </a:txBody>
                  <a:tcPr marL="0" marR="0" marB="0" marT="52069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7150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dirty="0" sz="1000" spc="-25">
                          <a:latin typeface="Arial MT"/>
                          <a:cs typeface="Arial MT"/>
                        </a:rPr>
                        <a:t>44</a:t>
                      </a:r>
                      <a:endParaRPr sz="1000">
                        <a:latin typeface="Arial MT"/>
                        <a:cs typeface="Arial MT"/>
                      </a:endParaRPr>
                    </a:p>
                  </a:txBody>
                  <a:tcPr marL="0" marR="0" marB="0" marT="52069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7150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dirty="0" sz="1000" spc="-10">
                          <a:latin typeface="Arial MT"/>
                          <a:cs typeface="Arial MT"/>
                        </a:rPr>
                        <a:t>5’26%</a:t>
                      </a:r>
                      <a:endParaRPr sz="1000">
                        <a:latin typeface="Arial MT"/>
                        <a:cs typeface="Arial MT"/>
                      </a:endParaRPr>
                    </a:p>
                  </a:txBody>
                  <a:tcPr marL="0" marR="0" marB="0" marT="52069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31772" y="1785924"/>
            <a:ext cx="3618202" cy="2239474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569875" y="1785925"/>
            <a:ext cx="3969274" cy="21882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1549849" y="496349"/>
          <a:ext cx="6120765" cy="236791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241675"/>
                <a:gridCol w="2789554"/>
              </a:tblGrid>
              <a:tr h="507365">
                <a:tc>
                  <a:txBody>
                    <a:bodyPr/>
                    <a:lstStyle/>
                    <a:p>
                      <a:pPr marL="57150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Tiempo</a:t>
                      </a:r>
                      <a:r>
                        <a:rPr dirty="0" sz="1100" spc="-3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en</a:t>
                      </a:r>
                      <a:r>
                        <a:rPr dirty="0" sz="1100" spc="-3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la</a:t>
                      </a:r>
                      <a:r>
                        <a:rPr dirty="0" sz="1100" spc="-3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cárcel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51435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7150" marR="201930">
                        <a:lnSpc>
                          <a:spcPct val="102299"/>
                        </a:lnSpc>
                        <a:spcBef>
                          <a:spcPts val="375"/>
                        </a:spcBef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Número</a:t>
                      </a:r>
                      <a:r>
                        <a:rPr dirty="0" sz="1100" spc="-4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de</a:t>
                      </a:r>
                      <a:r>
                        <a:rPr dirty="0" sz="1100" spc="-3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personas</a:t>
                      </a:r>
                      <a:r>
                        <a:rPr dirty="0" sz="1100" spc="-3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que</a:t>
                      </a:r>
                      <a:r>
                        <a:rPr dirty="0" sz="1100" spc="-3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estuvieron</a:t>
                      </a:r>
                      <a:r>
                        <a:rPr dirty="0" sz="1100" spc="-3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25">
                          <a:latin typeface="Arial MT"/>
                          <a:cs typeface="Arial MT"/>
                        </a:rPr>
                        <a:t>ese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periodo</a:t>
                      </a:r>
                      <a:r>
                        <a:rPr dirty="0" sz="1100" spc="-5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de</a:t>
                      </a:r>
                      <a:r>
                        <a:rPr dirty="0" sz="1100" spc="-4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tiempo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47625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97815">
                <a:tc>
                  <a:txBody>
                    <a:bodyPr/>
                    <a:lstStyle/>
                    <a:p>
                      <a:pPr marL="57150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Sale</a:t>
                      </a:r>
                      <a:r>
                        <a:rPr dirty="0" sz="1100" spc="-2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y</a:t>
                      </a:r>
                      <a:r>
                        <a:rPr dirty="0" sz="1100" spc="-2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entra</a:t>
                      </a:r>
                      <a:r>
                        <a:rPr dirty="0" sz="1100" spc="-2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el</a:t>
                      </a:r>
                      <a:r>
                        <a:rPr dirty="0" sz="1100" spc="-2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mismo</a:t>
                      </a:r>
                      <a:r>
                        <a:rPr dirty="0" sz="1100" spc="-25">
                          <a:latin typeface="Arial MT"/>
                          <a:cs typeface="Arial MT"/>
                        </a:rPr>
                        <a:t> día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51435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7150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dirty="0" sz="1100" spc="-50">
                          <a:latin typeface="Arial MT"/>
                          <a:cs typeface="Arial MT"/>
                        </a:rPr>
                        <a:t>1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51435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57150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Un</a:t>
                      </a:r>
                      <a:r>
                        <a:rPr dirty="0" sz="1100" spc="-3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día</a:t>
                      </a:r>
                      <a:r>
                        <a:rPr dirty="0" sz="1100" spc="-2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(pasa</a:t>
                      </a:r>
                      <a:r>
                        <a:rPr dirty="0" sz="1100" spc="-2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la</a:t>
                      </a:r>
                      <a:r>
                        <a:rPr dirty="0" sz="1100" spc="-2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noche</a:t>
                      </a:r>
                      <a:r>
                        <a:rPr dirty="0" sz="1100" spc="-2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en</a:t>
                      </a:r>
                      <a:r>
                        <a:rPr dirty="0" sz="1100" spc="-2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la</a:t>
                      </a:r>
                      <a:r>
                        <a:rPr dirty="0" sz="1100" spc="-2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cárcel)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51435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7150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dirty="0" sz="1100" spc="-50">
                          <a:latin typeface="Arial MT"/>
                          <a:cs typeface="Arial MT"/>
                        </a:rPr>
                        <a:t>2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51435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97815">
                <a:tc>
                  <a:txBody>
                    <a:bodyPr/>
                    <a:lstStyle/>
                    <a:p>
                      <a:pPr marL="57150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4-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5</a:t>
                      </a:r>
                      <a:r>
                        <a:rPr dirty="0" sz="1100" spc="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20">
                          <a:latin typeface="Arial MT"/>
                          <a:cs typeface="Arial MT"/>
                        </a:rPr>
                        <a:t>días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51435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7150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dirty="0" sz="1100" spc="-50">
                          <a:latin typeface="Arial MT"/>
                          <a:cs typeface="Arial MT"/>
                        </a:rPr>
                        <a:t>4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51435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97815">
                <a:tc>
                  <a:txBody>
                    <a:bodyPr/>
                    <a:lstStyle/>
                    <a:p>
                      <a:pPr marL="57150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10-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20</a:t>
                      </a:r>
                      <a:r>
                        <a:rPr dirty="0" sz="1100" spc="-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20">
                          <a:latin typeface="Arial MT"/>
                          <a:cs typeface="Arial MT"/>
                        </a:rPr>
                        <a:t>días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51435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7150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dirty="0" sz="1100" spc="-50">
                          <a:latin typeface="Arial MT"/>
                          <a:cs typeface="Arial MT"/>
                        </a:rPr>
                        <a:t>4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51435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97815">
                <a:tc>
                  <a:txBody>
                    <a:bodyPr/>
                    <a:lstStyle/>
                    <a:p>
                      <a:pPr marL="57150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1-</a:t>
                      </a:r>
                      <a:r>
                        <a:rPr dirty="0" sz="1100" spc="-1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12</a:t>
                      </a:r>
                      <a:r>
                        <a:rPr dirty="0" sz="1100" spc="-1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20">
                          <a:latin typeface="Arial MT"/>
                          <a:cs typeface="Arial MT"/>
                        </a:rPr>
                        <a:t>meses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51435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7150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dirty="0" sz="1100" spc="-50">
                          <a:latin typeface="Arial MT"/>
                          <a:cs typeface="Arial MT"/>
                        </a:rPr>
                        <a:t>3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51435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97815">
                <a:tc>
                  <a:txBody>
                    <a:bodyPr/>
                    <a:lstStyle/>
                    <a:p>
                      <a:pPr marL="57150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1-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2</a:t>
                      </a:r>
                      <a:r>
                        <a:rPr dirty="0" sz="1100" spc="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20">
                          <a:latin typeface="Arial MT"/>
                          <a:cs typeface="Arial MT"/>
                        </a:rPr>
                        <a:t>años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51435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7150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dirty="0" sz="1100" spc="-50">
                          <a:latin typeface="Arial MT"/>
                          <a:cs typeface="Arial MT"/>
                        </a:rPr>
                        <a:t>2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51435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1598612" y="3066550"/>
          <a:ext cx="6022975" cy="140779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485900"/>
                <a:gridCol w="1485900"/>
                <a:gridCol w="1485900"/>
                <a:gridCol w="1476375"/>
              </a:tblGrid>
              <a:tr h="469265">
                <a:tc>
                  <a:txBody>
                    <a:bodyPr/>
                    <a:lstStyle/>
                    <a:p>
                      <a:pPr marL="57150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Asesinados</a:t>
                      </a:r>
                      <a:r>
                        <a:rPr dirty="0" sz="1100" spc="-6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25">
                          <a:latin typeface="Arial MT"/>
                          <a:cs typeface="Arial MT"/>
                        </a:rPr>
                        <a:t>en: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51435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7150" marR="676275">
                        <a:lnSpc>
                          <a:spcPct val="102299"/>
                        </a:lnSpc>
                        <a:spcBef>
                          <a:spcPts val="375"/>
                        </a:spcBef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Número</a:t>
                      </a:r>
                      <a:r>
                        <a:rPr dirty="0" sz="1100" spc="-7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25">
                          <a:latin typeface="Arial MT"/>
                          <a:cs typeface="Arial MT"/>
                        </a:rPr>
                        <a:t>de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asesinados: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47625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7150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Población</a:t>
                      </a:r>
                      <a:r>
                        <a:rPr dirty="0" sz="1100" spc="-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total: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51435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7150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Porcentaje: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51435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97815">
                <a:tc>
                  <a:txBody>
                    <a:bodyPr/>
                    <a:lstStyle/>
                    <a:p>
                      <a:pPr marL="57150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Navarra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51435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7150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2.944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51435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7150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345.883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51435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7150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0’85%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51435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640715">
                <a:tc>
                  <a:txBody>
                    <a:bodyPr/>
                    <a:lstStyle/>
                    <a:p>
                      <a:pPr marL="57150" marR="202565">
                        <a:lnSpc>
                          <a:spcPct val="102299"/>
                        </a:lnSpc>
                        <a:spcBef>
                          <a:spcPts val="375"/>
                        </a:spcBef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Graduados</a:t>
                      </a:r>
                      <a:r>
                        <a:rPr dirty="0" sz="1100" spc="-1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en</a:t>
                      </a:r>
                      <a:r>
                        <a:rPr dirty="0" sz="1100" spc="-1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25">
                          <a:latin typeface="Arial MT"/>
                          <a:cs typeface="Arial MT"/>
                        </a:rPr>
                        <a:t>el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Instituto</a:t>
                      </a:r>
                      <a:r>
                        <a:rPr dirty="0" sz="1100" spc="-4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Plaza</a:t>
                      </a:r>
                      <a:r>
                        <a:rPr dirty="0" sz="1100" spc="-4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de</a:t>
                      </a:r>
                      <a:r>
                        <a:rPr dirty="0" sz="1100" spc="-4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25">
                          <a:latin typeface="Arial MT"/>
                          <a:cs typeface="Arial MT"/>
                        </a:rPr>
                        <a:t>la </a:t>
                      </a:r>
                      <a:r>
                        <a:rPr dirty="0" sz="1100" spc="-20">
                          <a:latin typeface="Arial MT"/>
                          <a:cs typeface="Arial MT"/>
                        </a:rPr>
                        <a:t>Cruz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47625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7150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dirty="0" sz="1100" spc="-50">
                          <a:latin typeface="Arial MT"/>
                          <a:cs typeface="Arial MT"/>
                        </a:rPr>
                        <a:t>6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51435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7150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dirty="0" sz="1100" spc="-25">
                          <a:latin typeface="Arial MT"/>
                          <a:cs typeface="Arial MT"/>
                        </a:rPr>
                        <a:t>836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51435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7150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0’71%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51435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909474" y="377812"/>
            <a:ext cx="777324" cy="776924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57206" y="377812"/>
            <a:ext cx="777118" cy="776924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909474" y="3988737"/>
            <a:ext cx="777324" cy="776924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57000" y="3988737"/>
            <a:ext cx="777324" cy="776924"/>
          </a:xfrm>
          <a:prstGeom prst="rect">
            <a:avLst/>
          </a:prstGeom>
        </p:spPr>
      </p:pic>
      <p:sp>
        <p:nvSpPr>
          <p:cNvPr id="6" name="object 6" descr="$PPTXTitle"/>
          <p:cNvSpPr txBox="1">
            <a:spLocks noGrp="1"/>
          </p:cNvSpPr>
          <p:nvPr>
            <p:ph type="title"/>
          </p:nvPr>
        </p:nvSpPr>
        <p:spPr>
          <a:xfrm>
            <a:off x="2182622" y="340510"/>
            <a:ext cx="4552950" cy="93980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 marR="5080" indent="782955">
              <a:lnSpc>
                <a:spcPct val="100000"/>
              </a:lnSpc>
              <a:spcBef>
                <a:spcPts val="100"/>
              </a:spcBef>
            </a:pPr>
            <a:r>
              <a:rPr dirty="0" spc="-80"/>
              <a:t>LIMITACIONES</a:t>
            </a:r>
            <a:r>
              <a:rPr dirty="0" spc="5"/>
              <a:t> </a:t>
            </a:r>
            <a:r>
              <a:rPr dirty="0" spc="-50"/>
              <a:t>Y </a:t>
            </a:r>
            <a:r>
              <a:rPr dirty="0" spc="-60"/>
              <a:t>PERSPECTIVAS</a:t>
            </a:r>
            <a:r>
              <a:rPr dirty="0" spc="-80"/>
              <a:t> </a:t>
            </a:r>
            <a:r>
              <a:rPr dirty="0" spc="-55"/>
              <a:t>FUTURAS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1308668" y="1771537"/>
            <a:ext cx="5788660" cy="21590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47980" indent="-335280">
              <a:lnSpc>
                <a:spcPct val="100000"/>
              </a:lnSpc>
              <a:spcBef>
                <a:spcPts val="100"/>
              </a:spcBef>
              <a:buFont typeface="Arial MT"/>
              <a:buChar char="●"/>
              <a:tabLst>
                <a:tab pos="347980" algn="l"/>
              </a:tabLst>
            </a:pPr>
            <a:r>
              <a:rPr dirty="0" sz="1400" spc="75">
                <a:latin typeface="Cambria"/>
                <a:cs typeface="Cambria"/>
              </a:rPr>
              <a:t>Dificultad</a:t>
            </a:r>
            <a:r>
              <a:rPr dirty="0" sz="1400" spc="30">
                <a:latin typeface="Cambria"/>
                <a:cs typeface="Cambria"/>
              </a:rPr>
              <a:t> </a:t>
            </a:r>
            <a:r>
              <a:rPr dirty="0" sz="1400" spc="60">
                <a:latin typeface="Cambria"/>
                <a:cs typeface="Cambria"/>
              </a:rPr>
              <a:t>para</a:t>
            </a:r>
            <a:r>
              <a:rPr dirty="0" sz="1400" spc="30">
                <a:latin typeface="Cambria"/>
                <a:cs typeface="Cambria"/>
              </a:rPr>
              <a:t> </a:t>
            </a:r>
            <a:r>
              <a:rPr dirty="0" sz="1400" spc="75">
                <a:latin typeface="Cambria"/>
                <a:cs typeface="Cambria"/>
              </a:rPr>
              <a:t>consultar</a:t>
            </a:r>
            <a:r>
              <a:rPr dirty="0" sz="1400" spc="30">
                <a:latin typeface="Cambria"/>
                <a:cs typeface="Cambria"/>
              </a:rPr>
              <a:t> </a:t>
            </a:r>
            <a:r>
              <a:rPr dirty="0" sz="1400" spc="70">
                <a:latin typeface="Cambria"/>
                <a:cs typeface="Cambria"/>
              </a:rPr>
              <a:t>fuentes</a:t>
            </a:r>
            <a:r>
              <a:rPr dirty="0" sz="1400" spc="30">
                <a:latin typeface="Cambria"/>
                <a:cs typeface="Cambria"/>
              </a:rPr>
              <a:t> </a:t>
            </a:r>
            <a:r>
              <a:rPr dirty="0" sz="1400">
                <a:latin typeface="Cambria"/>
                <a:cs typeface="Cambria"/>
              </a:rPr>
              <a:t>(8</a:t>
            </a:r>
            <a:r>
              <a:rPr dirty="0" sz="1400" spc="30">
                <a:latin typeface="Cambria"/>
                <a:cs typeface="Cambria"/>
              </a:rPr>
              <a:t> </a:t>
            </a:r>
            <a:r>
              <a:rPr dirty="0" sz="1400" spc="80">
                <a:latin typeface="Cambria"/>
                <a:cs typeface="Cambria"/>
              </a:rPr>
              <a:t>fondos</a:t>
            </a:r>
            <a:r>
              <a:rPr dirty="0" sz="1400" spc="30">
                <a:latin typeface="Cambria"/>
                <a:cs typeface="Cambria"/>
              </a:rPr>
              <a:t> </a:t>
            </a:r>
            <a:r>
              <a:rPr dirty="0" sz="1400" spc="55">
                <a:latin typeface="Cambria"/>
                <a:cs typeface="Cambria"/>
              </a:rPr>
              <a:t>documentales).</a:t>
            </a:r>
            <a:endParaRPr sz="1400"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35"/>
              </a:spcBef>
              <a:buFont typeface="Arial MT"/>
              <a:buChar char="●"/>
            </a:pPr>
            <a:endParaRPr sz="1400">
              <a:latin typeface="Cambria"/>
              <a:cs typeface="Cambria"/>
            </a:endParaRPr>
          </a:p>
          <a:p>
            <a:pPr marL="347980" indent="-335280">
              <a:lnSpc>
                <a:spcPct val="100000"/>
              </a:lnSpc>
              <a:buFont typeface="Arial MT"/>
              <a:buChar char="●"/>
              <a:tabLst>
                <a:tab pos="347980" algn="l"/>
              </a:tabLst>
            </a:pPr>
            <a:r>
              <a:rPr dirty="0" sz="1400" spc="100">
                <a:latin typeface="Cambria"/>
                <a:cs typeface="Cambria"/>
              </a:rPr>
              <a:t>Tiempo</a:t>
            </a:r>
            <a:r>
              <a:rPr dirty="0" sz="1400" spc="35">
                <a:latin typeface="Cambria"/>
                <a:cs typeface="Cambria"/>
              </a:rPr>
              <a:t> </a:t>
            </a:r>
            <a:r>
              <a:rPr dirty="0" sz="1400" spc="60">
                <a:latin typeface="Cambria"/>
                <a:cs typeface="Cambria"/>
              </a:rPr>
              <a:t>para</a:t>
            </a:r>
            <a:r>
              <a:rPr dirty="0" sz="1400" spc="35">
                <a:latin typeface="Cambria"/>
                <a:cs typeface="Cambria"/>
              </a:rPr>
              <a:t> </a:t>
            </a:r>
            <a:r>
              <a:rPr dirty="0" sz="1400" spc="55">
                <a:latin typeface="Cambria"/>
                <a:cs typeface="Cambria"/>
              </a:rPr>
              <a:t>recabar</a:t>
            </a:r>
            <a:r>
              <a:rPr dirty="0" sz="1400" spc="35">
                <a:latin typeface="Cambria"/>
                <a:cs typeface="Cambria"/>
              </a:rPr>
              <a:t> </a:t>
            </a:r>
            <a:r>
              <a:rPr dirty="0" sz="1400" spc="55">
                <a:latin typeface="Cambria"/>
                <a:cs typeface="Cambria"/>
              </a:rPr>
              <a:t>la</a:t>
            </a:r>
            <a:r>
              <a:rPr dirty="0" sz="1400" spc="35">
                <a:latin typeface="Cambria"/>
                <a:cs typeface="Cambria"/>
              </a:rPr>
              <a:t> </a:t>
            </a:r>
            <a:r>
              <a:rPr dirty="0" sz="1400" spc="90">
                <a:latin typeface="Cambria"/>
                <a:cs typeface="Cambria"/>
              </a:rPr>
              <a:t>información</a:t>
            </a:r>
            <a:r>
              <a:rPr dirty="0" sz="1400" spc="35">
                <a:latin typeface="Cambria"/>
                <a:cs typeface="Cambria"/>
              </a:rPr>
              <a:t> </a:t>
            </a:r>
            <a:r>
              <a:rPr dirty="0" sz="1400" spc="55">
                <a:latin typeface="Cambria"/>
                <a:cs typeface="Cambria"/>
              </a:rPr>
              <a:t>de</a:t>
            </a:r>
            <a:r>
              <a:rPr dirty="0" sz="1400" spc="35">
                <a:latin typeface="Cambria"/>
                <a:cs typeface="Cambria"/>
              </a:rPr>
              <a:t> </a:t>
            </a:r>
            <a:r>
              <a:rPr dirty="0" sz="1400" spc="85">
                <a:latin typeface="Cambria"/>
                <a:cs typeface="Cambria"/>
              </a:rPr>
              <a:t>44</a:t>
            </a:r>
            <a:r>
              <a:rPr dirty="0" sz="1400" spc="35">
                <a:latin typeface="Cambria"/>
                <a:cs typeface="Cambria"/>
              </a:rPr>
              <a:t> </a:t>
            </a:r>
            <a:r>
              <a:rPr dirty="0" sz="1400" spc="55">
                <a:latin typeface="Cambria"/>
                <a:cs typeface="Cambria"/>
              </a:rPr>
              <a:t>perfiles.</a:t>
            </a:r>
            <a:endParaRPr sz="1400"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40"/>
              </a:spcBef>
              <a:buFont typeface="Arial MT"/>
              <a:buChar char="●"/>
            </a:pPr>
            <a:endParaRPr sz="1400">
              <a:latin typeface="Cambria"/>
              <a:cs typeface="Cambria"/>
            </a:endParaRPr>
          </a:p>
          <a:p>
            <a:pPr marL="347980" indent="-335280">
              <a:lnSpc>
                <a:spcPct val="100000"/>
              </a:lnSpc>
              <a:buFont typeface="Arial MT"/>
              <a:buChar char="●"/>
              <a:tabLst>
                <a:tab pos="347980" algn="l"/>
              </a:tabLst>
            </a:pPr>
            <a:r>
              <a:rPr dirty="0" sz="1400">
                <a:latin typeface="Cambria"/>
                <a:cs typeface="Cambria"/>
              </a:rPr>
              <a:t>Perfiles→</a:t>
            </a:r>
            <a:r>
              <a:rPr dirty="0" sz="1400" spc="180">
                <a:latin typeface="Cambria"/>
                <a:cs typeface="Cambria"/>
              </a:rPr>
              <a:t> </a:t>
            </a:r>
            <a:r>
              <a:rPr dirty="0" sz="1400" spc="90">
                <a:latin typeface="Cambria"/>
                <a:cs typeface="Cambria"/>
              </a:rPr>
              <a:t>próximo</a:t>
            </a:r>
            <a:r>
              <a:rPr dirty="0" sz="1400" spc="180">
                <a:latin typeface="Cambria"/>
                <a:cs typeface="Cambria"/>
              </a:rPr>
              <a:t> </a:t>
            </a:r>
            <a:r>
              <a:rPr dirty="0" sz="1400" spc="40">
                <a:latin typeface="Cambria"/>
                <a:cs typeface="Cambria"/>
              </a:rPr>
              <a:t>trabajo.</a:t>
            </a:r>
            <a:endParaRPr sz="1400"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40"/>
              </a:spcBef>
              <a:buFont typeface="Arial MT"/>
              <a:buChar char="●"/>
            </a:pPr>
            <a:endParaRPr sz="1400">
              <a:latin typeface="Cambria"/>
              <a:cs typeface="Cambria"/>
            </a:endParaRPr>
          </a:p>
          <a:p>
            <a:pPr marL="347980" indent="-335280">
              <a:lnSpc>
                <a:spcPct val="100000"/>
              </a:lnSpc>
              <a:buFont typeface="Arial MT"/>
              <a:buChar char="●"/>
              <a:tabLst>
                <a:tab pos="347980" algn="l"/>
              </a:tabLst>
            </a:pPr>
            <a:r>
              <a:rPr dirty="0" sz="1400" spc="60">
                <a:latin typeface="Cambria"/>
                <a:cs typeface="Cambria"/>
              </a:rPr>
              <a:t>Libros</a:t>
            </a:r>
            <a:r>
              <a:rPr dirty="0" sz="1400" spc="65">
                <a:latin typeface="Cambria"/>
                <a:cs typeface="Cambria"/>
              </a:rPr>
              <a:t> </a:t>
            </a:r>
            <a:r>
              <a:rPr dirty="0" sz="1400" spc="55">
                <a:latin typeface="Cambria"/>
                <a:cs typeface="Cambria"/>
              </a:rPr>
              <a:t>de</a:t>
            </a:r>
            <a:r>
              <a:rPr dirty="0" sz="1400" spc="65">
                <a:latin typeface="Cambria"/>
                <a:cs typeface="Cambria"/>
              </a:rPr>
              <a:t> </a:t>
            </a:r>
            <a:r>
              <a:rPr dirty="0" sz="1400" spc="55">
                <a:latin typeface="Cambria"/>
                <a:cs typeface="Cambria"/>
              </a:rPr>
              <a:t>matrículas→</a:t>
            </a:r>
            <a:r>
              <a:rPr dirty="0" sz="1400" spc="70">
                <a:latin typeface="Cambria"/>
                <a:cs typeface="Cambria"/>
              </a:rPr>
              <a:t> </a:t>
            </a:r>
            <a:r>
              <a:rPr dirty="0" sz="1400" spc="50">
                <a:latin typeface="Cambria"/>
                <a:cs typeface="Cambria"/>
              </a:rPr>
              <a:t>libros</a:t>
            </a:r>
            <a:r>
              <a:rPr dirty="0" sz="1400" spc="65">
                <a:latin typeface="Cambria"/>
                <a:cs typeface="Cambria"/>
              </a:rPr>
              <a:t> </a:t>
            </a:r>
            <a:r>
              <a:rPr dirty="0" sz="1400" spc="55">
                <a:latin typeface="Cambria"/>
                <a:cs typeface="Cambria"/>
              </a:rPr>
              <a:t>de</a:t>
            </a:r>
            <a:r>
              <a:rPr dirty="0" sz="1400" spc="70">
                <a:latin typeface="Cambria"/>
                <a:cs typeface="Cambria"/>
              </a:rPr>
              <a:t> </a:t>
            </a:r>
            <a:r>
              <a:rPr dirty="0" sz="1400" spc="10">
                <a:latin typeface="Cambria"/>
                <a:cs typeface="Cambria"/>
              </a:rPr>
              <a:t>titulados→</a:t>
            </a:r>
            <a:r>
              <a:rPr dirty="0" sz="1400" spc="65">
                <a:latin typeface="Cambria"/>
                <a:cs typeface="Cambria"/>
              </a:rPr>
              <a:t> </a:t>
            </a:r>
            <a:r>
              <a:rPr dirty="0" sz="1400" spc="75">
                <a:latin typeface="Cambria"/>
                <a:cs typeface="Cambria"/>
              </a:rPr>
              <a:t>actas</a:t>
            </a:r>
            <a:r>
              <a:rPr dirty="0" sz="1400" spc="70">
                <a:latin typeface="Cambria"/>
                <a:cs typeface="Cambria"/>
              </a:rPr>
              <a:t> </a:t>
            </a:r>
            <a:r>
              <a:rPr dirty="0" sz="1400" spc="55">
                <a:latin typeface="Cambria"/>
                <a:cs typeface="Cambria"/>
              </a:rPr>
              <a:t>de</a:t>
            </a:r>
            <a:r>
              <a:rPr dirty="0" sz="1400" spc="65">
                <a:latin typeface="Cambria"/>
                <a:cs typeface="Cambria"/>
              </a:rPr>
              <a:t> </a:t>
            </a:r>
            <a:r>
              <a:rPr dirty="0" sz="1400" spc="60">
                <a:latin typeface="Cambria"/>
                <a:cs typeface="Cambria"/>
              </a:rPr>
              <a:t>evaluación.</a:t>
            </a:r>
            <a:endParaRPr sz="1400"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35"/>
              </a:spcBef>
              <a:buFont typeface="Arial MT"/>
              <a:buChar char="●"/>
            </a:pPr>
            <a:endParaRPr sz="1400">
              <a:latin typeface="Cambria"/>
              <a:cs typeface="Cambria"/>
            </a:endParaRPr>
          </a:p>
          <a:p>
            <a:pPr marL="348615" marR="5080" indent="-336550">
              <a:lnSpc>
                <a:spcPct val="100000"/>
              </a:lnSpc>
              <a:spcBef>
                <a:spcPts val="5"/>
              </a:spcBef>
              <a:buFont typeface="Arial MT"/>
              <a:buChar char="●"/>
              <a:tabLst>
                <a:tab pos="348615" algn="l"/>
              </a:tabLst>
            </a:pPr>
            <a:r>
              <a:rPr dirty="0" sz="1400" spc="55">
                <a:latin typeface="Cambria"/>
                <a:cs typeface="Cambria"/>
              </a:rPr>
              <a:t>Falta</a:t>
            </a:r>
            <a:r>
              <a:rPr dirty="0" sz="1400" spc="30">
                <a:latin typeface="Cambria"/>
                <a:cs typeface="Cambria"/>
              </a:rPr>
              <a:t> </a:t>
            </a:r>
            <a:r>
              <a:rPr dirty="0" sz="1400" spc="55">
                <a:latin typeface="Cambria"/>
                <a:cs typeface="Cambria"/>
              </a:rPr>
              <a:t>de</a:t>
            </a:r>
            <a:r>
              <a:rPr dirty="0" sz="1400" spc="30">
                <a:latin typeface="Cambria"/>
                <a:cs typeface="Cambria"/>
              </a:rPr>
              <a:t> </a:t>
            </a:r>
            <a:r>
              <a:rPr dirty="0" sz="1400" spc="90">
                <a:latin typeface="Cambria"/>
                <a:cs typeface="Cambria"/>
              </a:rPr>
              <a:t>documentos</a:t>
            </a:r>
            <a:r>
              <a:rPr dirty="0" sz="1400" spc="30">
                <a:latin typeface="Cambria"/>
                <a:cs typeface="Cambria"/>
              </a:rPr>
              <a:t> </a:t>
            </a:r>
            <a:r>
              <a:rPr dirty="0" sz="1400" spc="55">
                <a:latin typeface="Cambria"/>
                <a:cs typeface="Cambria"/>
              </a:rPr>
              <a:t>de</a:t>
            </a:r>
            <a:r>
              <a:rPr dirty="0" sz="1400" spc="30">
                <a:latin typeface="Cambria"/>
                <a:cs typeface="Cambria"/>
              </a:rPr>
              <a:t> </a:t>
            </a:r>
            <a:r>
              <a:rPr dirty="0" sz="1400" spc="65">
                <a:latin typeface="Cambria"/>
                <a:cs typeface="Cambria"/>
              </a:rPr>
              <a:t>los</a:t>
            </a:r>
            <a:r>
              <a:rPr dirty="0" sz="1400" spc="30">
                <a:latin typeface="Cambria"/>
                <a:cs typeface="Cambria"/>
              </a:rPr>
              <a:t> </a:t>
            </a:r>
            <a:r>
              <a:rPr dirty="0" sz="1400" spc="60">
                <a:latin typeface="Cambria"/>
                <a:cs typeface="Cambria"/>
              </a:rPr>
              <a:t>años:</a:t>
            </a:r>
            <a:r>
              <a:rPr dirty="0" sz="1400" spc="30">
                <a:latin typeface="Cambria"/>
                <a:cs typeface="Cambria"/>
              </a:rPr>
              <a:t> </a:t>
            </a:r>
            <a:r>
              <a:rPr dirty="0" sz="1400" spc="-85">
                <a:latin typeface="Cambria"/>
                <a:cs typeface="Cambria"/>
              </a:rPr>
              <a:t>1917-</a:t>
            </a:r>
            <a:r>
              <a:rPr dirty="0" sz="1400" spc="-55">
                <a:latin typeface="Cambria"/>
                <a:cs typeface="Cambria"/>
              </a:rPr>
              <a:t>1918,</a:t>
            </a:r>
            <a:r>
              <a:rPr dirty="0" sz="1400" spc="30">
                <a:latin typeface="Cambria"/>
                <a:cs typeface="Cambria"/>
              </a:rPr>
              <a:t> </a:t>
            </a:r>
            <a:r>
              <a:rPr dirty="0" sz="1400" spc="-55">
                <a:latin typeface="Cambria"/>
                <a:cs typeface="Cambria"/>
              </a:rPr>
              <a:t>1919-</a:t>
            </a:r>
            <a:r>
              <a:rPr dirty="0" sz="1400">
                <a:latin typeface="Cambria"/>
                <a:cs typeface="Cambria"/>
              </a:rPr>
              <a:t>1920,</a:t>
            </a:r>
            <a:r>
              <a:rPr dirty="0" sz="1400" spc="30">
                <a:latin typeface="Cambria"/>
                <a:cs typeface="Cambria"/>
              </a:rPr>
              <a:t> </a:t>
            </a:r>
            <a:r>
              <a:rPr dirty="0" sz="1400">
                <a:latin typeface="Cambria"/>
                <a:cs typeface="Cambria"/>
              </a:rPr>
              <a:t>1920-</a:t>
            </a:r>
            <a:r>
              <a:rPr dirty="0" sz="1400" spc="-10">
                <a:latin typeface="Cambria"/>
                <a:cs typeface="Cambria"/>
              </a:rPr>
              <a:t>1921, </a:t>
            </a:r>
            <a:r>
              <a:rPr dirty="0" sz="1400" spc="-35">
                <a:latin typeface="Cambria"/>
                <a:cs typeface="Cambria"/>
              </a:rPr>
              <a:t>1933-</a:t>
            </a:r>
            <a:r>
              <a:rPr dirty="0" sz="1400">
                <a:latin typeface="Cambria"/>
                <a:cs typeface="Cambria"/>
              </a:rPr>
              <a:t>1934,</a:t>
            </a:r>
            <a:r>
              <a:rPr dirty="0" sz="1400" spc="10">
                <a:latin typeface="Cambria"/>
                <a:cs typeface="Cambria"/>
              </a:rPr>
              <a:t> </a:t>
            </a:r>
            <a:r>
              <a:rPr dirty="0" sz="1400" spc="-10">
                <a:latin typeface="Cambria"/>
                <a:cs typeface="Cambria"/>
              </a:rPr>
              <a:t>1934-</a:t>
            </a:r>
            <a:r>
              <a:rPr dirty="0" sz="1400" spc="-50">
                <a:latin typeface="Cambria"/>
                <a:cs typeface="Cambria"/>
              </a:rPr>
              <a:t>1935</a:t>
            </a:r>
            <a:r>
              <a:rPr dirty="0" sz="1400" spc="10">
                <a:latin typeface="Cambria"/>
                <a:cs typeface="Cambria"/>
              </a:rPr>
              <a:t> </a:t>
            </a:r>
            <a:r>
              <a:rPr dirty="0" sz="1400" spc="110">
                <a:latin typeface="Cambria"/>
                <a:cs typeface="Cambria"/>
              </a:rPr>
              <a:t>y</a:t>
            </a:r>
            <a:r>
              <a:rPr dirty="0" sz="1400" spc="10">
                <a:latin typeface="Cambria"/>
                <a:cs typeface="Cambria"/>
              </a:rPr>
              <a:t> </a:t>
            </a:r>
            <a:r>
              <a:rPr dirty="0" sz="1400" spc="-35">
                <a:latin typeface="Cambria"/>
                <a:cs typeface="Cambria"/>
              </a:rPr>
              <a:t>1935-</a:t>
            </a:r>
            <a:r>
              <a:rPr dirty="0" sz="1400" spc="-20">
                <a:latin typeface="Cambria"/>
                <a:cs typeface="Cambria"/>
              </a:rPr>
              <a:t>1936.</a:t>
            </a:r>
            <a:endParaRPr sz="140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861249" y="340760"/>
            <a:ext cx="858432" cy="867674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21659" y="349647"/>
            <a:ext cx="858379" cy="867674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866977" y="3933299"/>
            <a:ext cx="858377" cy="867674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24117" y="3933299"/>
            <a:ext cx="858431" cy="867674"/>
          </a:xfrm>
          <a:prstGeom prst="rect">
            <a:avLst/>
          </a:prstGeom>
        </p:spPr>
      </p:pic>
      <p:sp>
        <p:nvSpPr>
          <p:cNvPr id="6" name="object 6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503555">
              <a:lnSpc>
                <a:spcPct val="100000"/>
              </a:lnSpc>
              <a:spcBef>
                <a:spcPts val="100"/>
              </a:spcBef>
            </a:pPr>
            <a:r>
              <a:rPr dirty="0" spc="114"/>
              <a:t>Análisis </a:t>
            </a:r>
            <a:r>
              <a:rPr dirty="0" spc="350"/>
              <a:t>y</a:t>
            </a:r>
            <a:r>
              <a:rPr dirty="0" spc="114"/>
              <a:t> </a:t>
            </a:r>
            <a:r>
              <a:rPr dirty="0" spc="100"/>
              <a:t>discusión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1785892" y="1378637"/>
            <a:ext cx="5466715" cy="15189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48615" marR="219710" indent="-336550">
              <a:lnSpc>
                <a:spcPct val="100000"/>
              </a:lnSpc>
              <a:spcBef>
                <a:spcPts val="100"/>
              </a:spcBef>
              <a:buFont typeface="Arial MT"/>
              <a:buChar char="●"/>
              <a:tabLst>
                <a:tab pos="348615" algn="l"/>
              </a:tabLst>
            </a:pPr>
            <a:r>
              <a:rPr dirty="0" sz="1400" spc="75">
                <a:latin typeface="Cambria"/>
                <a:cs typeface="Cambria"/>
              </a:rPr>
              <a:t>El</a:t>
            </a:r>
            <a:r>
              <a:rPr dirty="0" sz="1400" spc="30">
                <a:latin typeface="Cambria"/>
                <a:cs typeface="Cambria"/>
              </a:rPr>
              <a:t> </a:t>
            </a:r>
            <a:r>
              <a:rPr dirty="0" sz="1400" spc="85">
                <a:latin typeface="Cambria"/>
                <a:cs typeface="Cambria"/>
              </a:rPr>
              <a:t>número</a:t>
            </a:r>
            <a:r>
              <a:rPr dirty="0" sz="1400" spc="35">
                <a:latin typeface="Cambria"/>
                <a:cs typeface="Cambria"/>
              </a:rPr>
              <a:t> </a:t>
            </a:r>
            <a:r>
              <a:rPr dirty="0" sz="1400" spc="55">
                <a:latin typeface="Cambria"/>
                <a:cs typeface="Cambria"/>
              </a:rPr>
              <a:t>de</a:t>
            </a:r>
            <a:r>
              <a:rPr dirty="0" sz="1400" spc="30">
                <a:latin typeface="Cambria"/>
                <a:cs typeface="Cambria"/>
              </a:rPr>
              <a:t> </a:t>
            </a:r>
            <a:r>
              <a:rPr dirty="0" sz="1400" spc="75">
                <a:latin typeface="Cambria"/>
                <a:cs typeface="Cambria"/>
              </a:rPr>
              <a:t>personas</a:t>
            </a:r>
            <a:r>
              <a:rPr dirty="0" sz="1400" spc="35">
                <a:latin typeface="Cambria"/>
                <a:cs typeface="Cambria"/>
              </a:rPr>
              <a:t> </a:t>
            </a:r>
            <a:r>
              <a:rPr dirty="0" sz="1400" spc="55">
                <a:latin typeface="Cambria"/>
                <a:cs typeface="Cambria"/>
              </a:rPr>
              <a:t>represaliadas</a:t>
            </a:r>
            <a:r>
              <a:rPr dirty="0" sz="1400" spc="30">
                <a:latin typeface="Cambria"/>
                <a:cs typeface="Cambria"/>
              </a:rPr>
              <a:t> </a:t>
            </a:r>
            <a:r>
              <a:rPr dirty="0" sz="1400" spc="85">
                <a:latin typeface="Cambria"/>
                <a:cs typeface="Cambria"/>
              </a:rPr>
              <a:t>en</a:t>
            </a:r>
            <a:r>
              <a:rPr dirty="0" sz="1400" spc="35">
                <a:latin typeface="Cambria"/>
                <a:cs typeface="Cambria"/>
              </a:rPr>
              <a:t> </a:t>
            </a:r>
            <a:r>
              <a:rPr dirty="0" sz="1400" spc="90">
                <a:latin typeface="Cambria"/>
                <a:cs typeface="Cambria"/>
              </a:rPr>
              <a:t>IES</a:t>
            </a:r>
            <a:r>
              <a:rPr dirty="0" sz="1400" spc="35">
                <a:latin typeface="Cambria"/>
                <a:cs typeface="Cambria"/>
              </a:rPr>
              <a:t> </a:t>
            </a:r>
            <a:r>
              <a:rPr dirty="0" sz="1400" spc="80">
                <a:latin typeface="Cambria"/>
                <a:cs typeface="Cambria"/>
              </a:rPr>
              <a:t>Plaza</a:t>
            </a:r>
            <a:r>
              <a:rPr dirty="0" sz="1400" spc="30">
                <a:latin typeface="Cambria"/>
                <a:cs typeface="Cambria"/>
              </a:rPr>
              <a:t> </a:t>
            </a:r>
            <a:r>
              <a:rPr dirty="0" sz="1400" spc="55">
                <a:latin typeface="Cambria"/>
                <a:cs typeface="Cambria"/>
              </a:rPr>
              <a:t>de</a:t>
            </a:r>
            <a:r>
              <a:rPr dirty="0" sz="1400" spc="35">
                <a:latin typeface="Cambria"/>
                <a:cs typeface="Cambria"/>
              </a:rPr>
              <a:t> </a:t>
            </a:r>
            <a:r>
              <a:rPr dirty="0" sz="1400" spc="70">
                <a:latin typeface="Cambria"/>
                <a:cs typeface="Cambria"/>
              </a:rPr>
              <a:t>Cruz </a:t>
            </a:r>
            <a:r>
              <a:rPr dirty="0" sz="1400" spc="95">
                <a:latin typeface="Cambria"/>
                <a:cs typeface="Cambria"/>
              </a:rPr>
              <a:t>son</a:t>
            </a:r>
            <a:r>
              <a:rPr dirty="0" sz="1400" spc="30">
                <a:latin typeface="Cambria"/>
                <a:cs typeface="Cambria"/>
              </a:rPr>
              <a:t> </a:t>
            </a:r>
            <a:r>
              <a:rPr dirty="0" sz="1400" spc="65">
                <a:latin typeface="Cambria"/>
                <a:cs typeface="Cambria"/>
              </a:rPr>
              <a:t>44,</a:t>
            </a:r>
            <a:r>
              <a:rPr dirty="0" sz="1400" spc="30">
                <a:latin typeface="Cambria"/>
                <a:cs typeface="Cambria"/>
              </a:rPr>
              <a:t> </a:t>
            </a:r>
            <a:r>
              <a:rPr dirty="0" sz="1400" spc="65">
                <a:latin typeface="Cambria"/>
                <a:cs typeface="Cambria"/>
              </a:rPr>
              <a:t>que</a:t>
            </a:r>
            <a:r>
              <a:rPr dirty="0" sz="1400" spc="35">
                <a:latin typeface="Cambria"/>
                <a:cs typeface="Cambria"/>
              </a:rPr>
              <a:t> </a:t>
            </a:r>
            <a:r>
              <a:rPr dirty="0" sz="1400" spc="90">
                <a:latin typeface="Cambria"/>
                <a:cs typeface="Cambria"/>
              </a:rPr>
              <a:t>suponen</a:t>
            </a:r>
            <a:r>
              <a:rPr dirty="0" sz="1400" spc="30">
                <a:latin typeface="Cambria"/>
                <a:cs typeface="Cambria"/>
              </a:rPr>
              <a:t> </a:t>
            </a:r>
            <a:r>
              <a:rPr dirty="0" sz="1400" spc="110">
                <a:latin typeface="Cambria"/>
                <a:cs typeface="Cambria"/>
              </a:rPr>
              <a:t>un</a:t>
            </a:r>
            <a:r>
              <a:rPr dirty="0" sz="1400" spc="35">
                <a:latin typeface="Cambria"/>
                <a:cs typeface="Cambria"/>
              </a:rPr>
              <a:t> </a:t>
            </a:r>
            <a:r>
              <a:rPr dirty="0" sz="1400" spc="50">
                <a:latin typeface="Cambria"/>
                <a:cs typeface="Cambria"/>
              </a:rPr>
              <a:t>5,26%de</a:t>
            </a:r>
            <a:r>
              <a:rPr dirty="0" sz="1400" spc="30">
                <a:latin typeface="Cambria"/>
                <a:cs typeface="Cambria"/>
              </a:rPr>
              <a:t> </a:t>
            </a:r>
            <a:r>
              <a:rPr dirty="0" sz="1400" spc="65">
                <a:latin typeface="Cambria"/>
                <a:cs typeface="Cambria"/>
              </a:rPr>
              <a:t>los</a:t>
            </a:r>
            <a:r>
              <a:rPr dirty="0" sz="1400" spc="35">
                <a:latin typeface="Cambria"/>
                <a:cs typeface="Cambria"/>
              </a:rPr>
              <a:t> </a:t>
            </a:r>
            <a:r>
              <a:rPr dirty="0" sz="1400" spc="65">
                <a:latin typeface="Cambria"/>
                <a:cs typeface="Cambria"/>
              </a:rPr>
              <a:t>graduados.</a:t>
            </a:r>
            <a:endParaRPr sz="1400"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35"/>
              </a:spcBef>
              <a:buFont typeface="Arial MT"/>
              <a:buChar char="●"/>
            </a:pPr>
            <a:endParaRPr sz="1400">
              <a:latin typeface="Cambria"/>
              <a:cs typeface="Cambria"/>
            </a:endParaRPr>
          </a:p>
          <a:p>
            <a:pPr marL="347980" indent="-335280">
              <a:lnSpc>
                <a:spcPct val="100000"/>
              </a:lnSpc>
              <a:buFont typeface="Arial MT"/>
              <a:buChar char="●"/>
              <a:tabLst>
                <a:tab pos="347980" algn="l"/>
              </a:tabLst>
            </a:pPr>
            <a:r>
              <a:rPr dirty="0" sz="1400" spc="55">
                <a:latin typeface="Cambria"/>
                <a:cs typeface="Cambria"/>
              </a:rPr>
              <a:t>Porcentaje</a:t>
            </a:r>
            <a:r>
              <a:rPr dirty="0" sz="1400" spc="35">
                <a:latin typeface="Cambria"/>
                <a:cs typeface="Cambria"/>
              </a:rPr>
              <a:t> </a:t>
            </a:r>
            <a:r>
              <a:rPr dirty="0" sz="1400" spc="55">
                <a:latin typeface="Cambria"/>
                <a:cs typeface="Cambria"/>
              </a:rPr>
              <a:t>de</a:t>
            </a:r>
            <a:r>
              <a:rPr dirty="0" sz="1400" spc="35">
                <a:latin typeface="Cambria"/>
                <a:cs typeface="Cambria"/>
              </a:rPr>
              <a:t> </a:t>
            </a:r>
            <a:r>
              <a:rPr dirty="0" sz="1400" spc="60">
                <a:latin typeface="Cambria"/>
                <a:cs typeface="Cambria"/>
              </a:rPr>
              <a:t>encierro</a:t>
            </a:r>
            <a:r>
              <a:rPr dirty="0" sz="1400" spc="35">
                <a:latin typeface="Cambria"/>
                <a:cs typeface="Cambria"/>
              </a:rPr>
              <a:t> </a:t>
            </a:r>
            <a:r>
              <a:rPr dirty="0" sz="1400" spc="120">
                <a:latin typeface="Cambria"/>
                <a:cs typeface="Cambria"/>
              </a:rPr>
              <a:t>muy</a:t>
            </a:r>
            <a:r>
              <a:rPr dirty="0" sz="1400" spc="35">
                <a:latin typeface="Cambria"/>
                <a:cs typeface="Cambria"/>
              </a:rPr>
              <a:t> </a:t>
            </a:r>
            <a:r>
              <a:rPr dirty="0" sz="1400" spc="50">
                <a:latin typeface="Cambria"/>
                <a:cs typeface="Cambria"/>
              </a:rPr>
              <a:t>alto</a:t>
            </a:r>
            <a:r>
              <a:rPr dirty="0" sz="1400" spc="35">
                <a:latin typeface="Cambria"/>
                <a:cs typeface="Cambria"/>
              </a:rPr>
              <a:t> </a:t>
            </a:r>
            <a:r>
              <a:rPr dirty="0" sz="1400" spc="-55">
                <a:latin typeface="Cambria"/>
                <a:cs typeface="Cambria"/>
              </a:rPr>
              <a:t>(-</a:t>
            </a:r>
            <a:r>
              <a:rPr dirty="0" sz="1400" spc="70">
                <a:latin typeface="Cambria"/>
                <a:cs typeface="Cambria"/>
              </a:rPr>
              <a:t>20</a:t>
            </a:r>
            <a:r>
              <a:rPr dirty="0" sz="1400" spc="35">
                <a:latin typeface="Cambria"/>
                <a:cs typeface="Cambria"/>
              </a:rPr>
              <a:t> </a:t>
            </a:r>
            <a:r>
              <a:rPr dirty="0" sz="1400" spc="65">
                <a:latin typeface="Cambria"/>
                <a:cs typeface="Cambria"/>
              </a:rPr>
              <a:t>días</a:t>
            </a:r>
            <a:r>
              <a:rPr dirty="0" sz="1400" spc="35">
                <a:latin typeface="Cambria"/>
                <a:cs typeface="Cambria"/>
              </a:rPr>
              <a:t> </a:t>
            </a:r>
            <a:r>
              <a:rPr dirty="0" sz="1400" spc="55">
                <a:latin typeface="Cambria"/>
                <a:cs typeface="Cambria"/>
              </a:rPr>
              <a:t>de</a:t>
            </a:r>
            <a:r>
              <a:rPr dirty="0" sz="1400" spc="35">
                <a:latin typeface="Cambria"/>
                <a:cs typeface="Cambria"/>
              </a:rPr>
              <a:t> </a:t>
            </a:r>
            <a:r>
              <a:rPr dirty="0" sz="1400" spc="55">
                <a:latin typeface="Cambria"/>
                <a:cs typeface="Cambria"/>
              </a:rPr>
              <a:t>encierro,</a:t>
            </a:r>
            <a:r>
              <a:rPr dirty="0" sz="1400" spc="15">
                <a:latin typeface="Cambria"/>
                <a:cs typeface="Cambria"/>
              </a:rPr>
              <a:t> </a:t>
            </a:r>
            <a:r>
              <a:rPr dirty="0" sz="1400" spc="-10">
                <a:latin typeface="Cambria"/>
                <a:cs typeface="Cambria"/>
              </a:rPr>
              <a:t>36’2%)</a:t>
            </a:r>
            <a:endParaRPr sz="1400"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40"/>
              </a:spcBef>
              <a:buFont typeface="Arial MT"/>
              <a:buChar char="●"/>
            </a:pPr>
            <a:endParaRPr sz="1400">
              <a:latin typeface="Cambria"/>
              <a:cs typeface="Cambria"/>
            </a:endParaRPr>
          </a:p>
          <a:p>
            <a:pPr marL="348615" marR="913130" indent="-336550">
              <a:lnSpc>
                <a:spcPct val="100000"/>
              </a:lnSpc>
              <a:buFont typeface="Arial MT"/>
              <a:buChar char="●"/>
              <a:tabLst>
                <a:tab pos="348615" algn="l"/>
              </a:tabLst>
            </a:pPr>
            <a:r>
              <a:rPr dirty="0" sz="1400" spc="80">
                <a:latin typeface="Cambria"/>
                <a:cs typeface="Cambria"/>
              </a:rPr>
              <a:t>Apenas</a:t>
            </a:r>
            <a:r>
              <a:rPr dirty="0" sz="1400" spc="35">
                <a:latin typeface="Cambria"/>
                <a:cs typeface="Cambria"/>
              </a:rPr>
              <a:t> </a:t>
            </a:r>
            <a:r>
              <a:rPr dirty="0" sz="1400" spc="85">
                <a:latin typeface="Cambria"/>
                <a:cs typeface="Cambria"/>
              </a:rPr>
              <a:t>hubo</a:t>
            </a:r>
            <a:r>
              <a:rPr dirty="0" sz="1400" spc="35">
                <a:latin typeface="Cambria"/>
                <a:cs typeface="Cambria"/>
              </a:rPr>
              <a:t> </a:t>
            </a:r>
            <a:r>
              <a:rPr dirty="0" sz="1400" spc="70">
                <a:latin typeface="Cambria"/>
                <a:cs typeface="Cambria"/>
              </a:rPr>
              <a:t>mujeres</a:t>
            </a:r>
            <a:r>
              <a:rPr dirty="0" sz="1400" spc="35">
                <a:latin typeface="Cambria"/>
                <a:cs typeface="Cambria"/>
              </a:rPr>
              <a:t> </a:t>
            </a:r>
            <a:r>
              <a:rPr dirty="0" sz="1400" spc="75">
                <a:latin typeface="Cambria"/>
                <a:cs typeface="Cambria"/>
              </a:rPr>
              <a:t>graduadas</a:t>
            </a:r>
            <a:r>
              <a:rPr dirty="0" sz="1400" spc="35">
                <a:latin typeface="Cambria"/>
                <a:cs typeface="Cambria"/>
              </a:rPr>
              <a:t> </a:t>
            </a:r>
            <a:r>
              <a:rPr dirty="0" sz="1400" spc="110">
                <a:latin typeface="Cambria"/>
                <a:cs typeface="Cambria"/>
              </a:rPr>
              <a:t>como</a:t>
            </a:r>
            <a:r>
              <a:rPr dirty="0" sz="1400" spc="40">
                <a:latin typeface="Cambria"/>
                <a:cs typeface="Cambria"/>
              </a:rPr>
              <a:t> </a:t>
            </a:r>
            <a:r>
              <a:rPr dirty="0" sz="1400" spc="60">
                <a:latin typeface="Cambria"/>
                <a:cs typeface="Cambria"/>
              </a:rPr>
              <a:t>para</a:t>
            </a:r>
            <a:r>
              <a:rPr dirty="0" sz="1400" spc="35">
                <a:latin typeface="Cambria"/>
                <a:cs typeface="Cambria"/>
              </a:rPr>
              <a:t> </a:t>
            </a:r>
            <a:r>
              <a:rPr dirty="0" sz="1400" spc="50">
                <a:latin typeface="Cambria"/>
                <a:cs typeface="Cambria"/>
              </a:rPr>
              <a:t>sacar </a:t>
            </a:r>
            <a:r>
              <a:rPr dirty="0" sz="1400" spc="80">
                <a:latin typeface="Cambria"/>
                <a:cs typeface="Cambria"/>
              </a:rPr>
              <a:t>conclusiones</a:t>
            </a:r>
            <a:r>
              <a:rPr dirty="0" sz="1400" spc="65">
                <a:latin typeface="Cambria"/>
                <a:cs typeface="Cambria"/>
              </a:rPr>
              <a:t> </a:t>
            </a:r>
            <a:r>
              <a:rPr dirty="0" sz="1400">
                <a:latin typeface="Cambria"/>
                <a:cs typeface="Cambria"/>
              </a:rPr>
              <a:t>(36-</a:t>
            </a:r>
            <a:r>
              <a:rPr dirty="0" sz="1400" spc="50">
                <a:latin typeface="Cambria"/>
                <a:cs typeface="Cambria"/>
              </a:rPr>
              <a:t>2</a:t>
            </a:r>
            <a:r>
              <a:rPr dirty="0" sz="1400" spc="70">
                <a:latin typeface="Cambria"/>
                <a:cs typeface="Cambria"/>
              </a:rPr>
              <a:t> </a:t>
            </a:r>
            <a:r>
              <a:rPr dirty="0" sz="1400" spc="35">
                <a:latin typeface="Cambria"/>
                <a:cs typeface="Cambria"/>
              </a:rPr>
              <a:t>represaliadas).</a:t>
            </a:r>
            <a:endParaRPr sz="140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861249" y="340760"/>
            <a:ext cx="858432" cy="867674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21659" y="349647"/>
            <a:ext cx="858379" cy="867674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866977" y="3933299"/>
            <a:ext cx="858377" cy="867674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24117" y="3933299"/>
            <a:ext cx="858431" cy="867674"/>
          </a:xfrm>
          <a:prstGeom prst="rect">
            <a:avLst/>
          </a:prstGeom>
        </p:spPr>
      </p:pic>
      <p:sp>
        <p:nvSpPr>
          <p:cNvPr id="6" name="object 6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901700">
              <a:lnSpc>
                <a:spcPct val="100000"/>
              </a:lnSpc>
              <a:spcBef>
                <a:spcPts val="100"/>
              </a:spcBef>
            </a:pPr>
            <a:r>
              <a:rPr dirty="0" spc="-50"/>
              <a:t>CONCLUSIONES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1046943" y="2125088"/>
            <a:ext cx="6330315" cy="8788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47980" indent="-335280">
              <a:lnSpc>
                <a:spcPct val="100000"/>
              </a:lnSpc>
              <a:spcBef>
                <a:spcPts val="100"/>
              </a:spcBef>
              <a:buFont typeface="Arial MT"/>
              <a:buChar char="●"/>
              <a:tabLst>
                <a:tab pos="347980" algn="l"/>
              </a:tabLst>
            </a:pPr>
            <a:r>
              <a:rPr dirty="0" sz="1400" spc="75">
                <a:latin typeface="Cambria"/>
                <a:cs typeface="Cambria"/>
              </a:rPr>
              <a:t>El</a:t>
            </a:r>
            <a:r>
              <a:rPr dirty="0" sz="1400" spc="35">
                <a:latin typeface="Cambria"/>
                <a:cs typeface="Cambria"/>
              </a:rPr>
              <a:t> </a:t>
            </a:r>
            <a:r>
              <a:rPr dirty="0" sz="1400" spc="70">
                <a:latin typeface="Cambria"/>
                <a:cs typeface="Cambria"/>
              </a:rPr>
              <a:t>instituto</a:t>
            </a:r>
            <a:r>
              <a:rPr dirty="0" sz="1400" spc="35">
                <a:latin typeface="Cambria"/>
                <a:cs typeface="Cambria"/>
              </a:rPr>
              <a:t> </a:t>
            </a:r>
            <a:r>
              <a:rPr dirty="0" sz="1400" spc="75">
                <a:latin typeface="Cambria"/>
                <a:cs typeface="Cambria"/>
              </a:rPr>
              <a:t>sufrió</a:t>
            </a:r>
            <a:r>
              <a:rPr dirty="0" sz="1400" spc="35">
                <a:latin typeface="Cambria"/>
                <a:cs typeface="Cambria"/>
              </a:rPr>
              <a:t> </a:t>
            </a:r>
            <a:r>
              <a:rPr dirty="0" sz="1400" spc="55">
                <a:latin typeface="Cambria"/>
                <a:cs typeface="Cambria"/>
              </a:rPr>
              <a:t>la</a:t>
            </a:r>
            <a:r>
              <a:rPr dirty="0" sz="1400" spc="35">
                <a:latin typeface="Cambria"/>
                <a:cs typeface="Cambria"/>
              </a:rPr>
              <a:t> </a:t>
            </a:r>
            <a:r>
              <a:rPr dirty="0" sz="1400" spc="55">
                <a:latin typeface="Cambria"/>
                <a:cs typeface="Cambria"/>
              </a:rPr>
              <a:t>represión</a:t>
            </a:r>
            <a:r>
              <a:rPr dirty="0" sz="1400" spc="35">
                <a:latin typeface="Cambria"/>
                <a:cs typeface="Cambria"/>
              </a:rPr>
              <a:t> </a:t>
            </a:r>
            <a:r>
              <a:rPr dirty="0" sz="1400" spc="60">
                <a:latin typeface="Cambria"/>
                <a:cs typeface="Cambria"/>
              </a:rPr>
              <a:t>(incluso</a:t>
            </a:r>
            <a:r>
              <a:rPr dirty="0" sz="1400" spc="35">
                <a:latin typeface="Cambria"/>
                <a:cs typeface="Cambria"/>
              </a:rPr>
              <a:t> </a:t>
            </a:r>
            <a:r>
              <a:rPr dirty="0" sz="1400" spc="120">
                <a:latin typeface="Cambria"/>
                <a:cs typeface="Cambria"/>
              </a:rPr>
              <a:t>más</a:t>
            </a:r>
            <a:r>
              <a:rPr dirty="0" sz="1400" spc="35">
                <a:latin typeface="Cambria"/>
                <a:cs typeface="Cambria"/>
              </a:rPr>
              <a:t> </a:t>
            </a:r>
            <a:r>
              <a:rPr dirty="0" sz="1400" spc="65">
                <a:latin typeface="Cambria"/>
                <a:cs typeface="Cambria"/>
              </a:rPr>
              <a:t>que</a:t>
            </a:r>
            <a:r>
              <a:rPr dirty="0" sz="1400" spc="35">
                <a:latin typeface="Cambria"/>
                <a:cs typeface="Cambria"/>
              </a:rPr>
              <a:t> </a:t>
            </a:r>
            <a:r>
              <a:rPr dirty="0" sz="1400" spc="55">
                <a:latin typeface="Cambria"/>
                <a:cs typeface="Cambria"/>
              </a:rPr>
              <a:t>la</a:t>
            </a:r>
            <a:r>
              <a:rPr dirty="0" sz="1400" spc="40">
                <a:latin typeface="Cambria"/>
                <a:cs typeface="Cambria"/>
              </a:rPr>
              <a:t> </a:t>
            </a:r>
            <a:r>
              <a:rPr dirty="0" sz="1400" spc="75">
                <a:latin typeface="Cambria"/>
                <a:cs typeface="Cambria"/>
              </a:rPr>
              <a:t>población</a:t>
            </a:r>
            <a:r>
              <a:rPr dirty="0" sz="1400" spc="35">
                <a:latin typeface="Cambria"/>
                <a:cs typeface="Cambria"/>
              </a:rPr>
              <a:t> </a:t>
            </a:r>
            <a:r>
              <a:rPr dirty="0" sz="1400" spc="45">
                <a:latin typeface="Cambria"/>
                <a:cs typeface="Cambria"/>
              </a:rPr>
              <a:t>general).</a:t>
            </a:r>
            <a:endParaRPr sz="1400"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35"/>
              </a:spcBef>
              <a:buFont typeface="Arial MT"/>
              <a:buChar char="●"/>
            </a:pPr>
            <a:endParaRPr sz="1400">
              <a:latin typeface="Cambria"/>
              <a:cs typeface="Cambria"/>
            </a:endParaRPr>
          </a:p>
          <a:p>
            <a:pPr marL="348615" marR="5080" indent="-336550">
              <a:lnSpc>
                <a:spcPct val="100000"/>
              </a:lnSpc>
              <a:buFont typeface="Arial MT"/>
              <a:buChar char="●"/>
              <a:tabLst>
                <a:tab pos="348615" algn="l"/>
              </a:tabLst>
            </a:pPr>
            <a:r>
              <a:rPr dirty="0" sz="1400" spc="105">
                <a:latin typeface="Cambria"/>
                <a:cs typeface="Cambria"/>
              </a:rPr>
              <a:t>A</a:t>
            </a:r>
            <a:r>
              <a:rPr dirty="0" sz="1400" spc="25">
                <a:latin typeface="Cambria"/>
                <a:cs typeface="Cambria"/>
              </a:rPr>
              <a:t> </a:t>
            </a:r>
            <a:r>
              <a:rPr dirty="0" sz="1400" spc="75">
                <a:latin typeface="Cambria"/>
                <a:cs typeface="Cambria"/>
              </a:rPr>
              <a:t>pesar</a:t>
            </a:r>
            <a:r>
              <a:rPr dirty="0" sz="1400" spc="30">
                <a:latin typeface="Cambria"/>
                <a:cs typeface="Cambria"/>
              </a:rPr>
              <a:t> </a:t>
            </a:r>
            <a:r>
              <a:rPr dirty="0" sz="1400" spc="55">
                <a:latin typeface="Cambria"/>
                <a:cs typeface="Cambria"/>
              </a:rPr>
              <a:t>de</a:t>
            </a:r>
            <a:r>
              <a:rPr dirty="0" sz="1400" spc="30">
                <a:latin typeface="Cambria"/>
                <a:cs typeface="Cambria"/>
              </a:rPr>
              <a:t> </a:t>
            </a:r>
            <a:r>
              <a:rPr dirty="0" sz="1400" spc="50">
                <a:latin typeface="Cambria"/>
                <a:cs typeface="Cambria"/>
              </a:rPr>
              <a:t>esto,</a:t>
            </a:r>
            <a:r>
              <a:rPr dirty="0" sz="1400" spc="30">
                <a:latin typeface="Cambria"/>
                <a:cs typeface="Cambria"/>
              </a:rPr>
              <a:t> </a:t>
            </a:r>
            <a:r>
              <a:rPr dirty="0" sz="1400" spc="65">
                <a:latin typeface="Cambria"/>
                <a:cs typeface="Cambria"/>
              </a:rPr>
              <a:t>es</a:t>
            </a:r>
            <a:r>
              <a:rPr dirty="0" sz="1400" spc="30">
                <a:latin typeface="Cambria"/>
                <a:cs typeface="Cambria"/>
              </a:rPr>
              <a:t> </a:t>
            </a:r>
            <a:r>
              <a:rPr dirty="0" sz="1400" spc="55">
                <a:latin typeface="Cambria"/>
                <a:cs typeface="Cambria"/>
              </a:rPr>
              <a:t>cierto</a:t>
            </a:r>
            <a:r>
              <a:rPr dirty="0" sz="1400" spc="30">
                <a:latin typeface="Cambria"/>
                <a:cs typeface="Cambria"/>
              </a:rPr>
              <a:t> </a:t>
            </a:r>
            <a:r>
              <a:rPr dirty="0" sz="1400" spc="65">
                <a:latin typeface="Cambria"/>
                <a:cs typeface="Cambria"/>
              </a:rPr>
              <a:t>que</a:t>
            </a:r>
            <a:r>
              <a:rPr dirty="0" sz="1400" spc="25">
                <a:latin typeface="Cambria"/>
                <a:cs typeface="Cambria"/>
              </a:rPr>
              <a:t> </a:t>
            </a:r>
            <a:r>
              <a:rPr dirty="0" sz="1400" spc="90">
                <a:latin typeface="Cambria"/>
                <a:cs typeface="Cambria"/>
              </a:rPr>
              <a:t>una</a:t>
            </a:r>
            <a:r>
              <a:rPr dirty="0" sz="1400" spc="30">
                <a:latin typeface="Cambria"/>
                <a:cs typeface="Cambria"/>
              </a:rPr>
              <a:t> </a:t>
            </a:r>
            <a:r>
              <a:rPr dirty="0" sz="1400" spc="95">
                <a:latin typeface="Cambria"/>
                <a:cs typeface="Cambria"/>
              </a:rPr>
              <a:t>gran</a:t>
            </a:r>
            <a:r>
              <a:rPr dirty="0" sz="1400" spc="30">
                <a:latin typeface="Cambria"/>
                <a:cs typeface="Cambria"/>
              </a:rPr>
              <a:t> </a:t>
            </a:r>
            <a:r>
              <a:rPr dirty="0" sz="1400" spc="55">
                <a:latin typeface="Cambria"/>
                <a:cs typeface="Cambria"/>
              </a:rPr>
              <a:t>parte</a:t>
            </a:r>
            <a:r>
              <a:rPr dirty="0" sz="1400" spc="30">
                <a:latin typeface="Cambria"/>
                <a:cs typeface="Cambria"/>
              </a:rPr>
              <a:t> </a:t>
            </a:r>
            <a:r>
              <a:rPr dirty="0" sz="1400" spc="55">
                <a:latin typeface="Cambria"/>
                <a:cs typeface="Cambria"/>
              </a:rPr>
              <a:t>de</a:t>
            </a:r>
            <a:r>
              <a:rPr dirty="0" sz="1400" spc="30">
                <a:latin typeface="Cambria"/>
                <a:cs typeface="Cambria"/>
              </a:rPr>
              <a:t> </a:t>
            </a:r>
            <a:r>
              <a:rPr dirty="0" sz="1400" spc="55">
                <a:latin typeface="Cambria"/>
                <a:cs typeface="Cambria"/>
              </a:rPr>
              <a:t>ellos</a:t>
            </a:r>
            <a:r>
              <a:rPr dirty="0" sz="1400" spc="30">
                <a:latin typeface="Cambria"/>
                <a:cs typeface="Cambria"/>
              </a:rPr>
              <a:t> </a:t>
            </a:r>
            <a:r>
              <a:rPr dirty="0" sz="1400" spc="70">
                <a:latin typeface="Cambria"/>
                <a:cs typeface="Cambria"/>
              </a:rPr>
              <a:t>sufrieron</a:t>
            </a:r>
            <a:r>
              <a:rPr dirty="0" sz="1400" spc="30">
                <a:latin typeface="Cambria"/>
                <a:cs typeface="Cambria"/>
              </a:rPr>
              <a:t> </a:t>
            </a:r>
            <a:r>
              <a:rPr dirty="0" sz="1400" spc="70">
                <a:latin typeface="Cambria"/>
                <a:cs typeface="Cambria"/>
              </a:rPr>
              <a:t>castigos </a:t>
            </a:r>
            <a:r>
              <a:rPr dirty="0" sz="1400" spc="120">
                <a:latin typeface="Cambria"/>
                <a:cs typeface="Cambria"/>
              </a:rPr>
              <a:t>más</a:t>
            </a:r>
            <a:r>
              <a:rPr dirty="0" sz="1400" spc="20">
                <a:latin typeface="Cambria"/>
                <a:cs typeface="Cambria"/>
              </a:rPr>
              <a:t> </a:t>
            </a:r>
            <a:r>
              <a:rPr dirty="0" sz="1400" spc="45">
                <a:latin typeface="Cambria"/>
                <a:cs typeface="Cambria"/>
              </a:rPr>
              <a:t>leves.</a:t>
            </a:r>
            <a:endParaRPr sz="140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2408795" y="1929179"/>
            <a:ext cx="4138295" cy="124460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802640" marR="5080" indent="-790575">
              <a:lnSpc>
                <a:spcPct val="100000"/>
              </a:lnSpc>
              <a:spcBef>
                <a:spcPts val="100"/>
              </a:spcBef>
            </a:pPr>
            <a:r>
              <a:rPr dirty="0" sz="4000" spc="-10"/>
              <a:t>GRACIAS</a:t>
            </a:r>
            <a:r>
              <a:rPr dirty="0" sz="4000" spc="-220"/>
              <a:t> </a:t>
            </a:r>
            <a:r>
              <a:rPr dirty="0" sz="4000" spc="-20"/>
              <a:t>POR</a:t>
            </a:r>
            <a:r>
              <a:rPr dirty="0" sz="4000" spc="-215"/>
              <a:t> </a:t>
            </a:r>
            <a:r>
              <a:rPr dirty="0" sz="4000" spc="-25"/>
              <a:t>SU </a:t>
            </a:r>
            <a:r>
              <a:rPr dirty="0" sz="4000" spc="-10"/>
              <a:t>ATENCIÓN</a:t>
            </a:r>
            <a:endParaRPr sz="400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900249" y="3949574"/>
            <a:ext cx="786550" cy="816124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57200" y="3949574"/>
            <a:ext cx="786549" cy="816124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123512" y="802558"/>
            <a:ext cx="2897228" cy="497373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123512" y="3830866"/>
            <a:ext cx="2897228" cy="496784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6633657" y="377800"/>
            <a:ext cx="2053142" cy="2114541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457200" y="377800"/>
            <a:ext cx="2075829" cy="2114541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ctr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4000" spc="-90"/>
              <a:t>JUSTIFICACIÓN</a:t>
            </a:r>
            <a:endParaRPr sz="4000"/>
          </a:p>
        </p:txBody>
      </p:sp>
      <p:sp>
        <p:nvSpPr>
          <p:cNvPr id="3" name="object 3"/>
          <p:cNvSpPr txBox="1"/>
          <p:nvPr/>
        </p:nvSpPr>
        <p:spPr>
          <a:xfrm>
            <a:off x="4917496" y="1496452"/>
            <a:ext cx="3030220" cy="2692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600" spc="50">
                <a:latin typeface="Cambria"/>
                <a:cs typeface="Cambria"/>
              </a:rPr>
              <a:t>¿Por</a:t>
            </a:r>
            <a:r>
              <a:rPr dirty="0" sz="1600" spc="35">
                <a:latin typeface="Cambria"/>
                <a:cs typeface="Cambria"/>
              </a:rPr>
              <a:t> </a:t>
            </a:r>
            <a:r>
              <a:rPr dirty="0" sz="1600" spc="70">
                <a:latin typeface="Cambria"/>
                <a:cs typeface="Cambria"/>
              </a:rPr>
              <a:t>qué</a:t>
            </a:r>
            <a:r>
              <a:rPr dirty="0" sz="1600" spc="30">
                <a:latin typeface="Cambria"/>
                <a:cs typeface="Cambria"/>
              </a:rPr>
              <a:t> </a:t>
            </a:r>
            <a:r>
              <a:rPr dirty="0" sz="1600" spc="110">
                <a:latin typeface="Cambria"/>
                <a:cs typeface="Cambria"/>
              </a:rPr>
              <a:t>hacemos</a:t>
            </a:r>
            <a:r>
              <a:rPr dirty="0" sz="1600" spc="35">
                <a:latin typeface="Cambria"/>
                <a:cs typeface="Cambria"/>
              </a:rPr>
              <a:t> </a:t>
            </a:r>
            <a:r>
              <a:rPr dirty="0" sz="1600" spc="65">
                <a:latin typeface="Cambria"/>
                <a:cs typeface="Cambria"/>
              </a:rPr>
              <a:t>este</a:t>
            </a:r>
            <a:r>
              <a:rPr dirty="0" sz="1600" spc="35">
                <a:latin typeface="Cambria"/>
                <a:cs typeface="Cambria"/>
              </a:rPr>
              <a:t> </a:t>
            </a:r>
            <a:r>
              <a:rPr dirty="0" sz="1600" spc="45">
                <a:latin typeface="Cambria"/>
                <a:cs typeface="Cambria"/>
              </a:rPr>
              <a:t>trabajo?</a:t>
            </a:r>
            <a:endParaRPr sz="1600">
              <a:latin typeface="Cambria"/>
              <a:cs typeface="Cambri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095500" y="4466928"/>
            <a:ext cx="2685415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 spc="45">
                <a:latin typeface="Cambria"/>
                <a:cs typeface="Cambria"/>
              </a:rPr>
              <a:t>Estudios</a:t>
            </a:r>
            <a:r>
              <a:rPr dirty="0" sz="900" spc="80">
                <a:latin typeface="Cambria"/>
                <a:cs typeface="Cambria"/>
              </a:rPr>
              <a:t> </a:t>
            </a:r>
            <a:r>
              <a:rPr dirty="0" sz="900" spc="20">
                <a:latin typeface="Cambria"/>
                <a:cs typeface="Cambria"/>
              </a:rPr>
              <a:t>sobre</a:t>
            </a:r>
            <a:r>
              <a:rPr dirty="0" sz="900" spc="85">
                <a:latin typeface="Cambria"/>
                <a:cs typeface="Cambria"/>
              </a:rPr>
              <a:t> </a:t>
            </a:r>
            <a:r>
              <a:rPr dirty="0" sz="900" spc="20">
                <a:latin typeface="Cambria"/>
                <a:cs typeface="Cambria"/>
              </a:rPr>
              <a:t>la</a:t>
            </a:r>
            <a:r>
              <a:rPr dirty="0" sz="900" spc="90">
                <a:latin typeface="Cambria"/>
                <a:cs typeface="Cambria"/>
              </a:rPr>
              <a:t> </a:t>
            </a:r>
            <a:r>
              <a:rPr dirty="0" sz="900" spc="20">
                <a:latin typeface="Cambria"/>
                <a:cs typeface="Cambria"/>
              </a:rPr>
              <a:t>represión</a:t>
            </a:r>
            <a:r>
              <a:rPr dirty="0" sz="900" spc="90">
                <a:latin typeface="Cambria"/>
                <a:cs typeface="Cambria"/>
              </a:rPr>
              <a:t> </a:t>
            </a:r>
            <a:r>
              <a:rPr dirty="0" sz="900" spc="60">
                <a:latin typeface="Cambria"/>
                <a:cs typeface="Cambria"/>
              </a:rPr>
              <a:t>en</a:t>
            </a:r>
            <a:r>
              <a:rPr dirty="0" sz="900" spc="95">
                <a:latin typeface="Cambria"/>
                <a:cs typeface="Cambria"/>
              </a:rPr>
              <a:t> </a:t>
            </a:r>
            <a:r>
              <a:rPr dirty="0" sz="900" spc="20">
                <a:latin typeface="Cambria"/>
                <a:cs typeface="Cambria"/>
              </a:rPr>
              <a:t>Navarra</a:t>
            </a:r>
            <a:r>
              <a:rPr dirty="0" sz="900" spc="90">
                <a:latin typeface="Cambria"/>
                <a:cs typeface="Cambria"/>
              </a:rPr>
              <a:t> </a:t>
            </a:r>
            <a:r>
              <a:rPr dirty="0" sz="900" spc="50">
                <a:latin typeface="Cambria"/>
                <a:cs typeface="Cambria"/>
              </a:rPr>
              <a:t>(FDMHN)</a:t>
            </a:r>
            <a:endParaRPr sz="900">
              <a:latin typeface="Cambria"/>
              <a:cs typeface="Cambria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926150" y="2057925"/>
            <a:ext cx="3012049" cy="2004375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5125899" y="4276428"/>
            <a:ext cx="2315845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900" spc="50">
                <a:latin typeface="Cambria"/>
                <a:cs typeface="Cambria"/>
              </a:rPr>
              <a:t>Junta</a:t>
            </a:r>
            <a:r>
              <a:rPr dirty="0" sz="900" spc="70">
                <a:latin typeface="Cambria"/>
                <a:cs typeface="Cambria"/>
              </a:rPr>
              <a:t> </a:t>
            </a:r>
            <a:r>
              <a:rPr dirty="0" sz="900" spc="20">
                <a:latin typeface="Cambria"/>
                <a:cs typeface="Cambria"/>
              </a:rPr>
              <a:t>Directiva</a:t>
            </a:r>
            <a:r>
              <a:rPr dirty="0" sz="900" spc="75">
                <a:latin typeface="Cambria"/>
                <a:cs typeface="Cambria"/>
              </a:rPr>
              <a:t> </a:t>
            </a:r>
            <a:r>
              <a:rPr dirty="0" sz="900" spc="20">
                <a:latin typeface="Cambria"/>
                <a:cs typeface="Cambria"/>
              </a:rPr>
              <a:t>de</a:t>
            </a:r>
            <a:r>
              <a:rPr dirty="0" sz="900" spc="65">
                <a:latin typeface="Cambria"/>
                <a:cs typeface="Cambria"/>
              </a:rPr>
              <a:t> </a:t>
            </a:r>
            <a:r>
              <a:rPr dirty="0" sz="900" spc="55">
                <a:latin typeface="Cambria"/>
                <a:cs typeface="Cambria"/>
              </a:rPr>
              <a:t>Osasuna</a:t>
            </a:r>
            <a:r>
              <a:rPr dirty="0" sz="900" spc="75">
                <a:latin typeface="Cambria"/>
                <a:cs typeface="Cambria"/>
              </a:rPr>
              <a:t> </a:t>
            </a:r>
            <a:r>
              <a:rPr dirty="0" sz="900" spc="70">
                <a:latin typeface="Cambria"/>
                <a:cs typeface="Cambria"/>
              </a:rPr>
              <a:t>y </a:t>
            </a:r>
            <a:r>
              <a:rPr dirty="0" sz="900" spc="-10">
                <a:latin typeface="Cambria"/>
                <a:cs typeface="Cambria"/>
              </a:rPr>
              <a:t>republicanos</a:t>
            </a:r>
            <a:r>
              <a:rPr dirty="0" sz="900" spc="500">
                <a:latin typeface="Cambria"/>
                <a:cs typeface="Cambria"/>
              </a:rPr>
              <a:t> </a:t>
            </a:r>
            <a:r>
              <a:rPr dirty="0" sz="900" spc="-10">
                <a:latin typeface="Cambria"/>
                <a:cs typeface="Cambria"/>
              </a:rPr>
              <a:t>reunidos</a:t>
            </a:r>
            <a:endParaRPr sz="90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831849" y="377800"/>
            <a:ext cx="854949" cy="844949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57200" y="377800"/>
            <a:ext cx="854949" cy="844949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831849" y="3920749"/>
            <a:ext cx="854949" cy="844949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57200" y="3920749"/>
            <a:ext cx="854949" cy="844949"/>
          </a:xfrm>
          <a:prstGeom prst="rect">
            <a:avLst/>
          </a:prstGeom>
        </p:spPr>
      </p:pic>
      <p:sp>
        <p:nvSpPr>
          <p:cNvPr id="6" name="object 6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499745">
              <a:lnSpc>
                <a:spcPct val="100000"/>
              </a:lnSpc>
              <a:spcBef>
                <a:spcPts val="100"/>
              </a:spcBef>
            </a:pPr>
            <a:r>
              <a:rPr dirty="0" spc="-55"/>
              <a:t>CONTEXTUALIZACIÓN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1136825" y="1448852"/>
            <a:ext cx="2314575" cy="3302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17195" algn="l"/>
              </a:tabLst>
            </a:pPr>
            <a:r>
              <a:rPr dirty="0" sz="2000" spc="-25">
                <a:solidFill>
                  <a:srgbClr val="4C0206"/>
                </a:solidFill>
                <a:latin typeface="Sitka Heading"/>
                <a:cs typeface="Sitka Heading"/>
              </a:rPr>
              <a:t>1.</a:t>
            </a:r>
            <a:r>
              <a:rPr dirty="0" sz="2000">
                <a:solidFill>
                  <a:srgbClr val="4C0206"/>
                </a:solidFill>
                <a:latin typeface="Sitka Heading"/>
                <a:cs typeface="Sitka Heading"/>
              </a:rPr>
              <a:t>	</a:t>
            </a:r>
            <a:r>
              <a:rPr dirty="0" sz="2000">
                <a:solidFill>
                  <a:srgbClr val="4C0206"/>
                </a:solidFill>
                <a:latin typeface="Georgia"/>
                <a:cs typeface="Georgia"/>
              </a:rPr>
              <a:t>La</a:t>
            </a:r>
            <a:r>
              <a:rPr dirty="0" sz="2000" spc="100">
                <a:solidFill>
                  <a:srgbClr val="4C0206"/>
                </a:solidFill>
                <a:latin typeface="Georgia"/>
                <a:cs typeface="Georgia"/>
              </a:rPr>
              <a:t> </a:t>
            </a:r>
            <a:r>
              <a:rPr dirty="0" sz="2000" spc="65">
                <a:solidFill>
                  <a:srgbClr val="4C0206"/>
                </a:solidFill>
                <a:latin typeface="Georgia"/>
                <a:cs typeface="Georgia"/>
              </a:rPr>
              <a:t>represión</a:t>
            </a:r>
            <a:r>
              <a:rPr dirty="0" sz="2000" spc="100">
                <a:solidFill>
                  <a:srgbClr val="4C0206"/>
                </a:solidFill>
                <a:latin typeface="Georgia"/>
                <a:cs typeface="Georgia"/>
              </a:rPr>
              <a:t> </a:t>
            </a:r>
            <a:r>
              <a:rPr dirty="0" sz="2000" spc="70">
                <a:solidFill>
                  <a:srgbClr val="4C0206"/>
                </a:solidFill>
                <a:latin typeface="Georgia"/>
                <a:cs typeface="Georgia"/>
              </a:rPr>
              <a:t>en</a:t>
            </a:r>
            <a:endParaRPr sz="2000">
              <a:latin typeface="Georgia"/>
              <a:cs typeface="Georgi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295106" y="1753652"/>
            <a:ext cx="2379345" cy="6350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942975" marR="5080" indent="-930910">
              <a:lnSpc>
                <a:spcPct val="100000"/>
              </a:lnSpc>
              <a:spcBef>
                <a:spcPts val="100"/>
              </a:spcBef>
            </a:pPr>
            <a:r>
              <a:rPr dirty="0" sz="2000" spc="100">
                <a:solidFill>
                  <a:srgbClr val="4C0206"/>
                </a:solidFill>
                <a:latin typeface="Georgia"/>
                <a:cs typeface="Georgia"/>
              </a:rPr>
              <a:t>Navarra</a:t>
            </a:r>
            <a:r>
              <a:rPr dirty="0" sz="2000" spc="80">
                <a:solidFill>
                  <a:srgbClr val="4C0206"/>
                </a:solidFill>
                <a:latin typeface="Georgia"/>
                <a:cs typeface="Georgia"/>
              </a:rPr>
              <a:t> </a:t>
            </a:r>
            <a:r>
              <a:rPr dirty="0" sz="2000" spc="190">
                <a:solidFill>
                  <a:srgbClr val="4C0206"/>
                </a:solidFill>
                <a:latin typeface="Georgia"/>
                <a:cs typeface="Georgia"/>
              </a:rPr>
              <a:t>a</a:t>
            </a:r>
            <a:r>
              <a:rPr dirty="0" sz="2000" spc="85">
                <a:solidFill>
                  <a:srgbClr val="4C0206"/>
                </a:solidFill>
                <a:latin typeface="Georgia"/>
                <a:cs typeface="Georgia"/>
              </a:rPr>
              <a:t> </a:t>
            </a:r>
            <a:r>
              <a:rPr dirty="0" sz="2000" spc="55">
                <a:solidFill>
                  <a:srgbClr val="4C0206"/>
                </a:solidFill>
                <a:latin typeface="Georgia"/>
                <a:cs typeface="Georgia"/>
              </a:rPr>
              <a:t>partir</a:t>
            </a:r>
            <a:r>
              <a:rPr dirty="0" sz="2000" spc="85">
                <a:solidFill>
                  <a:srgbClr val="4C0206"/>
                </a:solidFill>
                <a:latin typeface="Georgia"/>
                <a:cs typeface="Georgia"/>
              </a:rPr>
              <a:t> </a:t>
            </a:r>
            <a:r>
              <a:rPr dirty="0" sz="2000" spc="45">
                <a:solidFill>
                  <a:srgbClr val="4C0206"/>
                </a:solidFill>
                <a:latin typeface="Georgia"/>
                <a:cs typeface="Georgia"/>
              </a:rPr>
              <a:t>de </a:t>
            </a:r>
            <a:r>
              <a:rPr dirty="0" sz="2000" spc="60">
                <a:solidFill>
                  <a:srgbClr val="4C0206"/>
                </a:solidFill>
                <a:latin typeface="Georgia"/>
                <a:cs typeface="Georgia"/>
              </a:rPr>
              <a:t>1936</a:t>
            </a:r>
            <a:endParaRPr sz="2000">
              <a:latin typeface="Georgia"/>
              <a:cs typeface="Georgi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922151" y="1123865"/>
            <a:ext cx="3002915" cy="3302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000">
                <a:solidFill>
                  <a:srgbClr val="4C0206"/>
                </a:solidFill>
                <a:latin typeface="Georgia"/>
                <a:cs typeface="Georgia"/>
              </a:rPr>
              <a:t>2.</a:t>
            </a:r>
            <a:r>
              <a:rPr dirty="0" sz="2000" spc="100">
                <a:solidFill>
                  <a:srgbClr val="4C0206"/>
                </a:solidFill>
                <a:latin typeface="Georgia"/>
                <a:cs typeface="Georgia"/>
              </a:rPr>
              <a:t> </a:t>
            </a:r>
            <a:r>
              <a:rPr dirty="0" sz="2000">
                <a:solidFill>
                  <a:srgbClr val="4C0206"/>
                </a:solidFill>
                <a:latin typeface="Georgia"/>
                <a:cs typeface="Georgia"/>
              </a:rPr>
              <a:t>El</a:t>
            </a:r>
            <a:r>
              <a:rPr dirty="0" sz="2000" spc="100">
                <a:solidFill>
                  <a:srgbClr val="4C0206"/>
                </a:solidFill>
                <a:latin typeface="Georgia"/>
                <a:cs typeface="Georgia"/>
              </a:rPr>
              <a:t> </a:t>
            </a:r>
            <a:r>
              <a:rPr dirty="0" sz="2000">
                <a:solidFill>
                  <a:srgbClr val="4C0206"/>
                </a:solidFill>
                <a:latin typeface="Georgia"/>
                <a:cs typeface="Georgia"/>
              </a:rPr>
              <a:t>Instituto</a:t>
            </a:r>
            <a:r>
              <a:rPr dirty="0" sz="2000" spc="100">
                <a:solidFill>
                  <a:srgbClr val="4C0206"/>
                </a:solidFill>
                <a:latin typeface="Georgia"/>
                <a:cs typeface="Georgia"/>
              </a:rPr>
              <a:t> </a:t>
            </a:r>
            <a:r>
              <a:rPr dirty="0" sz="2000" spc="80">
                <a:solidFill>
                  <a:srgbClr val="4C0206"/>
                </a:solidFill>
                <a:latin typeface="Georgia"/>
                <a:cs typeface="Georgia"/>
              </a:rPr>
              <a:t>Plaza</a:t>
            </a:r>
            <a:r>
              <a:rPr dirty="0" sz="2000" spc="105">
                <a:solidFill>
                  <a:srgbClr val="4C0206"/>
                </a:solidFill>
                <a:latin typeface="Georgia"/>
                <a:cs typeface="Georgia"/>
              </a:rPr>
              <a:t> </a:t>
            </a:r>
            <a:r>
              <a:rPr dirty="0" sz="2000" spc="70">
                <a:solidFill>
                  <a:srgbClr val="4C0206"/>
                </a:solidFill>
                <a:latin typeface="Georgia"/>
                <a:cs typeface="Georgia"/>
              </a:rPr>
              <a:t>de</a:t>
            </a:r>
            <a:r>
              <a:rPr dirty="0" sz="2000" spc="100">
                <a:solidFill>
                  <a:srgbClr val="4C0206"/>
                </a:solidFill>
                <a:latin typeface="Georgia"/>
                <a:cs typeface="Georgia"/>
              </a:rPr>
              <a:t> </a:t>
            </a:r>
            <a:r>
              <a:rPr dirty="0" sz="2000" spc="85">
                <a:solidFill>
                  <a:srgbClr val="4C0206"/>
                </a:solidFill>
                <a:latin typeface="Georgia"/>
                <a:cs typeface="Georgia"/>
              </a:rPr>
              <a:t>la</a:t>
            </a:r>
            <a:endParaRPr sz="2000">
              <a:latin typeface="Georgia"/>
              <a:cs typeface="Georgi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931309" y="1428665"/>
            <a:ext cx="3000375" cy="3302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000">
                <a:solidFill>
                  <a:srgbClr val="4C0206"/>
                </a:solidFill>
                <a:latin typeface="Georgia"/>
                <a:cs typeface="Georgia"/>
              </a:rPr>
              <a:t>Cruz</a:t>
            </a:r>
            <a:r>
              <a:rPr dirty="0" sz="2000" spc="120">
                <a:solidFill>
                  <a:srgbClr val="4C0206"/>
                </a:solidFill>
                <a:latin typeface="Georgia"/>
                <a:cs typeface="Georgia"/>
              </a:rPr>
              <a:t> </a:t>
            </a:r>
            <a:r>
              <a:rPr dirty="0" sz="2000" spc="70">
                <a:solidFill>
                  <a:srgbClr val="4C0206"/>
                </a:solidFill>
                <a:latin typeface="Georgia"/>
                <a:cs typeface="Georgia"/>
              </a:rPr>
              <a:t>desde</a:t>
            </a:r>
            <a:r>
              <a:rPr dirty="0" sz="2000" spc="125">
                <a:solidFill>
                  <a:srgbClr val="4C0206"/>
                </a:solidFill>
                <a:latin typeface="Georgia"/>
                <a:cs typeface="Georgia"/>
              </a:rPr>
              <a:t> </a:t>
            </a:r>
            <a:r>
              <a:rPr dirty="0" sz="2000" spc="100">
                <a:solidFill>
                  <a:srgbClr val="4C0206"/>
                </a:solidFill>
                <a:latin typeface="Georgia"/>
                <a:cs typeface="Georgia"/>
              </a:rPr>
              <a:t>su</a:t>
            </a:r>
            <a:r>
              <a:rPr dirty="0" sz="2000" spc="120">
                <a:solidFill>
                  <a:srgbClr val="4C0206"/>
                </a:solidFill>
                <a:latin typeface="Georgia"/>
                <a:cs typeface="Georgia"/>
              </a:rPr>
              <a:t> </a:t>
            </a:r>
            <a:r>
              <a:rPr dirty="0" sz="2000" spc="75">
                <a:solidFill>
                  <a:srgbClr val="4C0206"/>
                </a:solidFill>
                <a:latin typeface="Georgia"/>
                <a:cs typeface="Georgia"/>
              </a:rPr>
              <a:t>fundación</a:t>
            </a:r>
            <a:endParaRPr sz="2000">
              <a:latin typeface="Georgia"/>
              <a:cs typeface="Georgia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392524" y="4432320"/>
            <a:ext cx="2577465" cy="1778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000" spc="50">
                <a:latin typeface="Cambria"/>
                <a:cs typeface="Cambria"/>
              </a:rPr>
              <a:t>El</a:t>
            </a:r>
            <a:r>
              <a:rPr dirty="0" sz="1000" spc="40">
                <a:latin typeface="Cambria"/>
                <a:cs typeface="Cambria"/>
              </a:rPr>
              <a:t> </a:t>
            </a:r>
            <a:r>
              <a:rPr dirty="0" sz="1000" spc="50">
                <a:latin typeface="Cambria"/>
                <a:cs typeface="Cambria"/>
              </a:rPr>
              <a:t>actual</a:t>
            </a:r>
            <a:r>
              <a:rPr dirty="0" sz="1000" spc="45">
                <a:latin typeface="Cambria"/>
                <a:cs typeface="Cambria"/>
              </a:rPr>
              <a:t> </a:t>
            </a:r>
            <a:r>
              <a:rPr dirty="0" sz="1000" spc="50">
                <a:latin typeface="Cambria"/>
                <a:cs typeface="Cambria"/>
              </a:rPr>
              <a:t>Instituto</a:t>
            </a:r>
            <a:r>
              <a:rPr dirty="0" sz="1000" spc="45">
                <a:latin typeface="Cambria"/>
                <a:cs typeface="Cambria"/>
              </a:rPr>
              <a:t> </a:t>
            </a:r>
            <a:r>
              <a:rPr dirty="0" sz="1000" spc="55">
                <a:latin typeface="Cambria"/>
                <a:cs typeface="Cambria"/>
              </a:rPr>
              <a:t>Plaza</a:t>
            </a:r>
            <a:r>
              <a:rPr dirty="0" sz="1000" spc="45">
                <a:latin typeface="Cambria"/>
                <a:cs typeface="Cambria"/>
              </a:rPr>
              <a:t> </a:t>
            </a:r>
            <a:r>
              <a:rPr dirty="0" sz="1000">
                <a:latin typeface="Cambria"/>
                <a:cs typeface="Cambria"/>
              </a:rPr>
              <a:t>de</a:t>
            </a:r>
            <a:r>
              <a:rPr dirty="0" sz="1000" spc="45">
                <a:latin typeface="Cambria"/>
                <a:cs typeface="Cambria"/>
              </a:rPr>
              <a:t> </a:t>
            </a:r>
            <a:r>
              <a:rPr dirty="0" sz="1000">
                <a:latin typeface="Cambria"/>
                <a:cs typeface="Cambria"/>
              </a:rPr>
              <a:t>la</a:t>
            </a:r>
            <a:r>
              <a:rPr dirty="0" sz="1000" spc="45">
                <a:latin typeface="Cambria"/>
                <a:cs typeface="Cambria"/>
              </a:rPr>
              <a:t> </a:t>
            </a:r>
            <a:r>
              <a:rPr dirty="0" sz="1000" spc="65">
                <a:latin typeface="Cambria"/>
                <a:cs typeface="Cambria"/>
              </a:rPr>
              <a:t>Cruz</a:t>
            </a:r>
            <a:r>
              <a:rPr dirty="0" sz="1000" spc="45">
                <a:latin typeface="Cambria"/>
                <a:cs typeface="Cambria"/>
              </a:rPr>
              <a:t> </a:t>
            </a:r>
            <a:r>
              <a:rPr dirty="0" sz="1000" spc="55">
                <a:latin typeface="Cambria"/>
                <a:cs typeface="Cambria"/>
              </a:rPr>
              <a:t>en</a:t>
            </a:r>
            <a:r>
              <a:rPr dirty="0" sz="1000" spc="45">
                <a:latin typeface="Cambria"/>
                <a:cs typeface="Cambria"/>
              </a:rPr>
              <a:t> </a:t>
            </a:r>
            <a:r>
              <a:rPr dirty="0" sz="1000" spc="-20">
                <a:latin typeface="Cambria"/>
                <a:cs typeface="Cambria"/>
              </a:rPr>
              <a:t>1942</a:t>
            </a:r>
            <a:endParaRPr sz="1000">
              <a:latin typeface="Cambria"/>
              <a:cs typeface="Cambria"/>
            </a:endParaRPr>
          </a:p>
        </p:txBody>
      </p:sp>
      <p:pic>
        <p:nvPicPr>
          <p:cNvPr id="12" name="object 12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5300025" y="2457125"/>
            <a:ext cx="2755175" cy="1835574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706174" y="2368053"/>
            <a:ext cx="1756875" cy="1294225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2571225" y="2457125"/>
            <a:ext cx="1984099" cy="1116075"/>
          </a:xfrm>
          <a:prstGeom prst="rect">
            <a:avLst/>
          </a:prstGeom>
        </p:spPr>
      </p:pic>
      <p:sp>
        <p:nvSpPr>
          <p:cNvPr id="15" name="object 15"/>
          <p:cNvSpPr txBox="1"/>
          <p:nvPr/>
        </p:nvSpPr>
        <p:spPr>
          <a:xfrm>
            <a:off x="5769516" y="1679219"/>
            <a:ext cx="2658745" cy="3302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dirty="0" baseline="-12500" sz="3000" spc="165">
                <a:solidFill>
                  <a:srgbClr val="4C0206"/>
                </a:solidFill>
                <a:latin typeface="Georgia"/>
                <a:cs typeface="Georgia"/>
              </a:rPr>
              <a:t>hasta</a:t>
            </a:r>
            <a:r>
              <a:rPr dirty="0" baseline="-12500" sz="3000" spc="480">
                <a:solidFill>
                  <a:srgbClr val="4C0206"/>
                </a:solidFill>
                <a:latin typeface="Georgia"/>
                <a:cs typeface="Georgia"/>
              </a:rPr>
              <a:t> </a:t>
            </a:r>
            <a:r>
              <a:rPr dirty="0" baseline="-12500" sz="3000" spc="104">
                <a:solidFill>
                  <a:srgbClr val="4C0206"/>
                </a:solidFill>
                <a:latin typeface="Georgia"/>
                <a:cs typeface="Georgia"/>
              </a:rPr>
              <a:t>193</a:t>
            </a:r>
            <a:r>
              <a:rPr dirty="0" baseline="-12500" sz="3000" spc="-1410">
                <a:solidFill>
                  <a:srgbClr val="4C0206"/>
                </a:solidFill>
                <a:latin typeface="Georgia"/>
                <a:cs typeface="Georgia"/>
              </a:rPr>
              <a:t>6</a:t>
            </a:r>
            <a:r>
              <a:rPr dirty="0" sz="1000" spc="85">
                <a:latin typeface="Cambria"/>
                <a:cs typeface="Cambria"/>
              </a:rPr>
              <a:t>A</a:t>
            </a:r>
            <a:r>
              <a:rPr dirty="0" sz="1000" spc="55">
                <a:latin typeface="Cambria"/>
                <a:cs typeface="Cambria"/>
              </a:rPr>
              <a:t>l</a:t>
            </a:r>
            <a:r>
              <a:rPr dirty="0" sz="1000" spc="60">
                <a:latin typeface="Cambria"/>
                <a:cs typeface="Cambria"/>
              </a:rPr>
              <a:t>u</a:t>
            </a:r>
            <a:r>
              <a:rPr dirty="0" sz="1000" spc="70">
                <a:latin typeface="Cambria"/>
                <a:cs typeface="Cambria"/>
              </a:rPr>
              <a:t>m</a:t>
            </a:r>
            <a:r>
              <a:rPr dirty="0" sz="1000" spc="65">
                <a:latin typeface="Cambria"/>
                <a:cs typeface="Cambria"/>
              </a:rPr>
              <a:t>no</a:t>
            </a:r>
            <a:r>
              <a:rPr dirty="0" sz="1000" spc="70">
                <a:latin typeface="Cambria"/>
                <a:cs typeface="Cambria"/>
              </a:rPr>
              <a:t>s</a:t>
            </a:r>
            <a:r>
              <a:rPr dirty="0" sz="1000" spc="125">
                <a:latin typeface="Cambria"/>
                <a:cs typeface="Cambria"/>
              </a:rPr>
              <a:t> </a:t>
            </a:r>
            <a:r>
              <a:rPr dirty="0" sz="1000">
                <a:latin typeface="Cambria"/>
                <a:cs typeface="Cambria"/>
              </a:rPr>
              <a:t>oficiales:</a:t>
            </a:r>
            <a:r>
              <a:rPr dirty="0" sz="1000" spc="125">
                <a:latin typeface="Cambria"/>
                <a:cs typeface="Cambria"/>
              </a:rPr>
              <a:t> </a:t>
            </a:r>
            <a:r>
              <a:rPr dirty="0" sz="1000" spc="-20">
                <a:latin typeface="Cambria"/>
                <a:cs typeface="Cambria"/>
              </a:rPr>
              <a:t>659.</a:t>
            </a:r>
            <a:endParaRPr sz="1000">
              <a:latin typeface="Cambria"/>
              <a:cs typeface="Cambria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6983825" y="1958619"/>
            <a:ext cx="943610" cy="3302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000" spc="45">
                <a:latin typeface="Cambria"/>
                <a:cs typeface="Cambria"/>
              </a:rPr>
              <a:t>Colegiados:</a:t>
            </a:r>
            <a:r>
              <a:rPr dirty="0" sz="1000" spc="40">
                <a:latin typeface="Cambria"/>
                <a:cs typeface="Cambria"/>
              </a:rPr>
              <a:t> </a:t>
            </a:r>
            <a:r>
              <a:rPr dirty="0" sz="1000" spc="-25">
                <a:latin typeface="Cambria"/>
                <a:cs typeface="Cambria"/>
              </a:rPr>
              <a:t>315</a:t>
            </a:r>
            <a:endParaRPr sz="1000">
              <a:latin typeface="Cambria"/>
              <a:cs typeface="Cambria"/>
            </a:endParaRPr>
          </a:p>
          <a:p>
            <a:pPr marL="12700">
              <a:lnSpc>
                <a:spcPct val="100000"/>
              </a:lnSpc>
            </a:pPr>
            <a:r>
              <a:rPr dirty="0" sz="1000">
                <a:latin typeface="Cambria"/>
                <a:cs typeface="Cambria"/>
              </a:rPr>
              <a:t>Por</a:t>
            </a:r>
            <a:r>
              <a:rPr dirty="0" sz="1000" spc="150">
                <a:latin typeface="Cambria"/>
                <a:cs typeface="Cambria"/>
              </a:rPr>
              <a:t> </a:t>
            </a:r>
            <a:r>
              <a:rPr dirty="0" sz="1000">
                <a:latin typeface="Cambria"/>
                <a:cs typeface="Cambria"/>
              </a:rPr>
              <a:t>libre:</a:t>
            </a:r>
            <a:r>
              <a:rPr dirty="0" sz="1000" spc="155">
                <a:latin typeface="Cambria"/>
                <a:cs typeface="Cambria"/>
              </a:rPr>
              <a:t> </a:t>
            </a:r>
            <a:r>
              <a:rPr dirty="0" sz="1000" spc="-25">
                <a:latin typeface="Cambria"/>
                <a:cs typeface="Cambria"/>
              </a:rPr>
              <a:t>655</a:t>
            </a:r>
            <a:endParaRPr sz="100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883232" y="406162"/>
            <a:ext cx="786550" cy="816125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74217" y="406162"/>
            <a:ext cx="786549" cy="816125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883232" y="3915540"/>
            <a:ext cx="786550" cy="816124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74217" y="3921212"/>
            <a:ext cx="786549" cy="816124"/>
          </a:xfrm>
          <a:prstGeom prst="rect">
            <a:avLst/>
          </a:prstGeom>
        </p:spPr>
      </p:pic>
      <p:sp>
        <p:nvSpPr>
          <p:cNvPr id="6" name="object 6" descr="$PPTXTitle"/>
          <p:cNvSpPr txBox="1">
            <a:spLocks noGrp="1"/>
          </p:cNvSpPr>
          <p:nvPr>
            <p:ph type="title"/>
          </p:nvPr>
        </p:nvSpPr>
        <p:spPr>
          <a:xfrm>
            <a:off x="1893930" y="696179"/>
            <a:ext cx="5115560" cy="63500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4000" spc="-60"/>
              <a:t>OBJETO</a:t>
            </a:r>
            <a:r>
              <a:rPr dirty="0" sz="4000" spc="-140"/>
              <a:t> </a:t>
            </a:r>
            <a:r>
              <a:rPr dirty="0" sz="4000"/>
              <a:t>DE</a:t>
            </a:r>
            <a:r>
              <a:rPr dirty="0" sz="4000" spc="-140"/>
              <a:t> </a:t>
            </a:r>
            <a:r>
              <a:rPr dirty="0" sz="4000" spc="-65"/>
              <a:t>ESTUDIO</a:t>
            </a:r>
            <a:endParaRPr sz="4000"/>
          </a:p>
        </p:txBody>
      </p:sp>
      <p:sp>
        <p:nvSpPr>
          <p:cNvPr id="7" name="object 7"/>
          <p:cNvSpPr txBox="1"/>
          <p:nvPr/>
        </p:nvSpPr>
        <p:spPr>
          <a:xfrm>
            <a:off x="2589235" y="1813498"/>
            <a:ext cx="3963035" cy="6654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 marL="12065" marR="5080">
              <a:lnSpc>
                <a:spcPct val="100000"/>
              </a:lnSpc>
              <a:spcBef>
                <a:spcPts val="100"/>
              </a:spcBef>
            </a:pPr>
            <a:r>
              <a:rPr dirty="0" sz="1400" spc="90">
                <a:latin typeface="Cambria"/>
                <a:cs typeface="Cambria"/>
              </a:rPr>
              <a:t>Se</a:t>
            </a:r>
            <a:r>
              <a:rPr dirty="0" sz="1400" spc="30">
                <a:latin typeface="Cambria"/>
                <a:cs typeface="Cambria"/>
              </a:rPr>
              <a:t> </a:t>
            </a:r>
            <a:r>
              <a:rPr dirty="0" sz="1400" spc="65">
                <a:latin typeface="Cambria"/>
                <a:cs typeface="Cambria"/>
              </a:rPr>
              <a:t>sacará</a:t>
            </a:r>
            <a:r>
              <a:rPr dirty="0" sz="1400" spc="30">
                <a:latin typeface="Cambria"/>
                <a:cs typeface="Cambria"/>
              </a:rPr>
              <a:t> </a:t>
            </a:r>
            <a:r>
              <a:rPr dirty="0" sz="1400" spc="60">
                <a:latin typeface="Cambria"/>
                <a:cs typeface="Cambria"/>
              </a:rPr>
              <a:t>a</a:t>
            </a:r>
            <a:r>
              <a:rPr dirty="0" sz="1400" spc="35">
                <a:latin typeface="Cambria"/>
                <a:cs typeface="Cambria"/>
              </a:rPr>
              <a:t> </a:t>
            </a:r>
            <a:r>
              <a:rPr dirty="0" sz="1400" spc="55">
                <a:latin typeface="Cambria"/>
                <a:cs typeface="Cambria"/>
              </a:rPr>
              <a:t>la</a:t>
            </a:r>
            <a:r>
              <a:rPr dirty="0" sz="1400" spc="30">
                <a:latin typeface="Cambria"/>
                <a:cs typeface="Cambria"/>
              </a:rPr>
              <a:t> </a:t>
            </a:r>
            <a:r>
              <a:rPr dirty="0" sz="1400" spc="80">
                <a:latin typeface="Cambria"/>
                <a:cs typeface="Cambria"/>
              </a:rPr>
              <a:t>luz</a:t>
            </a:r>
            <a:r>
              <a:rPr dirty="0" sz="1400" spc="30">
                <a:latin typeface="Cambria"/>
                <a:cs typeface="Cambria"/>
              </a:rPr>
              <a:t> </a:t>
            </a:r>
            <a:r>
              <a:rPr dirty="0" sz="1400" spc="55">
                <a:latin typeface="Cambria"/>
                <a:cs typeface="Cambria"/>
              </a:rPr>
              <a:t>la</a:t>
            </a:r>
            <a:r>
              <a:rPr dirty="0" sz="1400" spc="35">
                <a:latin typeface="Cambria"/>
                <a:cs typeface="Cambria"/>
              </a:rPr>
              <a:t> </a:t>
            </a:r>
            <a:r>
              <a:rPr dirty="0" sz="1400" spc="55">
                <a:latin typeface="Cambria"/>
                <a:cs typeface="Cambria"/>
              </a:rPr>
              <a:t>represión</a:t>
            </a:r>
            <a:r>
              <a:rPr dirty="0" sz="1400" spc="30">
                <a:latin typeface="Cambria"/>
                <a:cs typeface="Cambria"/>
              </a:rPr>
              <a:t> </a:t>
            </a:r>
            <a:r>
              <a:rPr dirty="0" sz="1400" spc="65">
                <a:latin typeface="Cambria"/>
                <a:cs typeface="Cambria"/>
              </a:rPr>
              <a:t>que</a:t>
            </a:r>
            <a:r>
              <a:rPr dirty="0" sz="1400" spc="30">
                <a:latin typeface="Cambria"/>
                <a:cs typeface="Cambria"/>
              </a:rPr>
              <a:t> </a:t>
            </a:r>
            <a:r>
              <a:rPr dirty="0" sz="1400" spc="70">
                <a:latin typeface="Cambria"/>
                <a:cs typeface="Cambria"/>
              </a:rPr>
              <a:t>sufrieron</a:t>
            </a:r>
            <a:r>
              <a:rPr dirty="0" sz="1400" spc="35">
                <a:latin typeface="Cambria"/>
                <a:cs typeface="Cambria"/>
              </a:rPr>
              <a:t> </a:t>
            </a:r>
            <a:r>
              <a:rPr dirty="0" sz="1400" spc="40">
                <a:latin typeface="Cambria"/>
                <a:cs typeface="Cambria"/>
              </a:rPr>
              <a:t>los </a:t>
            </a:r>
            <a:r>
              <a:rPr dirty="0" sz="1400" spc="75">
                <a:latin typeface="Cambria"/>
                <a:cs typeface="Cambria"/>
              </a:rPr>
              <a:t>graduados</a:t>
            </a:r>
            <a:r>
              <a:rPr dirty="0" sz="1400" spc="45">
                <a:latin typeface="Cambria"/>
                <a:cs typeface="Cambria"/>
              </a:rPr>
              <a:t> </a:t>
            </a:r>
            <a:r>
              <a:rPr dirty="0" sz="1400" spc="85">
                <a:latin typeface="Cambria"/>
                <a:cs typeface="Cambria"/>
              </a:rPr>
              <a:t>en</a:t>
            </a:r>
            <a:r>
              <a:rPr dirty="0" sz="1400" spc="50">
                <a:latin typeface="Cambria"/>
                <a:cs typeface="Cambria"/>
              </a:rPr>
              <a:t> </a:t>
            </a:r>
            <a:r>
              <a:rPr dirty="0" sz="1400">
                <a:latin typeface="Cambria"/>
                <a:cs typeface="Cambria"/>
              </a:rPr>
              <a:t>el</a:t>
            </a:r>
            <a:r>
              <a:rPr dirty="0" sz="1400" spc="50">
                <a:latin typeface="Cambria"/>
                <a:cs typeface="Cambria"/>
              </a:rPr>
              <a:t> </a:t>
            </a:r>
            <a:r>
              <a:rPr dirty="0" sz="1400" spc="70">
                <a:latin typeface="Cambria"/>
                <a:cs typeface="Cambria"/>
              </a:rPr>
              <a:t>Instituto</a:t>
            </a:r>
            <a:r>
              <a:rPr dirty="0" sz="1400" spc="50">
                <a:latin typeface="Cambria"/>
                <a:cs typeface="Cambria"/>
              </a:rPr>
              <a:t> </a:t>
            </a:r>
            <a:r>
              <a:rPr dirty="0" sz="1400" spc="55">
                <a:latin typeface="Cambria"/>
                <a:cs typeface="Cambria"/>
              </a:rPr>
              <a:t>de</a:t>
            </a:r>
            <a:r>
              <a:rPr dirty="0" sz="1400" spc="45">
                <a:latin typeface="Cambria"/>
                <a:cs typeface="Cambria"/>
              </a:rPr>
              <a:t> </a:t>
            </a:r>
            <a:r>
              <a:rPr dirty="0" sz="1400" spc="80">
                <a:latin typeface="Cambria"/>
                <a:cs typeface="Cambria"/>
              </a:rPr>
              <a:t>Pamplona</a:t>
            </a:r>
            <a:endParaRPr sz="1400">
              <a:latin typeface="Cambria"/>
              <a:cs typeface="Cambria"/>
            </a:endParaRPr>
          </a:p>
          <a:p>
            <a:pPr algn="ctr">
              <a:lnSpc>
                <a:spcPct val="100000"/>
              </a:lnSpc>
            </a:pPr>
            <a:r>
              <a:rPr dirty="0" sz="1400">
                <a:latin typeface="Cambria"/>
                <a:cs typeface="Cambria"/>
              </a:rPr>
              <a:t>(1900-</a:t>
            </a:r>
            <a:r>
              <a:rPr dirty="0" sz="1400" spc="-10">
                <a:latin typeface="Cambria"/>
                <a:cs typeface="Cambria"/>
              </a:rPr>
              <a:t>1936)</a:t>
            </a:r>
            <a:endParaRPr sz="1400">
              <a:latin typeface="Cambria"/>
              <a:cs typeface="Cambria"/>
            </a:endParaRPr>
          </a:p>
        </p:txBody>
      </p:sp>
      <p:pic>
        <p:nvPicPr>
          <p:cNvPr id="8" name="object 8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3723145" y="2615200"/>
            <a:ext cx="1692774" cy="16772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932446" y="4000106"/>
            <a:ext cx="748665" cy="753745"/>
          </a:xfrm>
          <a:custGeom>
            <a:avLst/>
            <a:gdLst/>
            <a:ahLst/>
            <a:cxnLst/>
            <a:rect l="l" t="t" r="r" b="b"/>
            <a:pathLst>
              <a:path w="748665" h="753745">
                <a:moveTo>
                  <a:pt x="741248" y="0"/>
                </a:moveTo>
                <a:lnTo>
                  <a:pt x="704303" y="0"/>
                </a:lnTo>
                <a:lnTo>
                  <a:pt x="704303" y="384505"/>
                </a:lnTo>
                <a:lnTo>
                  <a:pt x="378028" y="708926"/>
                </a:lnTo>
                <a:lnTo>
                  <a:pt x="927" y="708926"/>
                </a:lnTo>
                <a:lnTo>
                  <a:pt x="0" y="744982"/>
                </a:lnTo>
                <a:lnTo>
                  <a:pt x="393725" y="745909"/>
                </a:lnTo>
                <a:lnTo>
                  <a:pt x="741248" y="399300"/>
                </a:lnTo>
                <a:lnTo>
                  <a:pt x="741248" y="0"/>
                </a:lnTo>
                <a:close/>
              </a:path>
              <a:path w="748665" h="753745">
                <a:moveTo>
                  <a:pt x="748652" y="459371"/>
                </a:moveTo>
                <a:lnTo>
                  <a:pt x="670102" y="539775"/>
                </a:lnTo>
                <a:lnTo>
                  <a:pt x="696620" y="545668"/>
                </a:lnTo>
                <a:lnTo>
                  <a:pt x="718045" y="555028"/>
                </a:lnTo>
                <a:lnTo>
                  <a:pt x="732358" y="563689"/>
                </a:lnTo>
                <a:lnTo>
                  <a:pt x="737577" y="567499"/>
                </a:lnTo>
                <a:lnTo>
                  <a:pt x="731507" y="573481"/>
                </a:lnTo>
                <a:lnTo>
                  <a:pt x="714692" y="586917"/>
                </a:lnTo>
                <a:lnTo>
                  <a:pt x="689216" y="601040"/>
                </a:lnTo>
                <a:lnTo>
                  <a:pt x="657148" y="609104"/>
                </a:lnTo>
                <a:lnTo>
                  <a:pt x="656526" y="609104"/>
                </a:lnTo>
                <a:lnTo>
                  <a:pt x="655929" y="608698"/>
                </a:lnTo>
                <a:lnTo>
                  <a:pt x="654773" y="608698"/>
                </a:lnTo>
                <a:lnTo>
                  <a:pt x="654380" y="609104"/>
                </a:lnTo>
                <a:lnTo>
                  <a:pt x="659003" y="611873"/>
                </a:lnTo>
                <a:lnTo>
                  <a:pt x="662698" y="614654"/>
                </a:lnTo>
                <a:lnTo>
                  <a:pt x="688060" y="649071"/>
                </a:lnTo>
                <a:lnTo>
                  <a:pt x="704354" y="703110"/>
                </a:lnTo>
                <a:lnTo>
                  <a:pt x="705231" y="712622"/>
                </a:lnTo>
                <a:lnTo>
                  <a:pt x="695680" y="711771"/>
                </a:lnTo>
                <a:lnTo>
                  <a:pt x="671931" y="707199"/>
                </a:lnTo>
                <a:lnTo>
                  <a:pt x="641261" y="695858"/>
                </a:lnTo>
                <a:lnTo>
                  <a:pt x="610946" y="674725"/>
                </a:lnTo>
                <a:lnTo>
                  <a:pt x="599846" y="660857"/>
                </a:lnTo>
                <a:lnTo>
                  <a:pt x="599846" y="666407"/>
                </a:lnTo>
                <a:lnTo>
                  <a:pt x="591794" y="698080"/>
                </a:lnTo>
                <a:lnTo>
                  <a:pt x="577659" y="723607"/>
                </a:lnTo>
                <a:lnTo>
                  <a:pt x="564235" y="740625"/>
                </a:lnTo>
                <a:lnTo>
                  <a:pt x="558253" y="746823"/>
                </a:lnTo>
                <a:lnTo>
                  <a:pt x="554710" y="741768"/>
                </a:lnTo>
                <a:lnTo>
                  <a:pt x="546582" y="727875"/>
                </a:lnTo>
                <a:lnTo>
                  <a:pt x="537591" y="707059"/>
                </a:lnTo>
                <a:lnTo>
                  <a:pt x="531456" y="681202"/>
                </a:lnTo>
                <a:lnTo>
                  <a:pt x="460273" y="753300"/>
                </a:lnTo>
                <a:lnTo>
                  <a:pt x="748652" y="752373"/>
                </a:lnTo>
                <a:lnTo>
                  <a:pt x="748652" y="746823"/>
                </a:lnTo>
                <a:lnTo>
                  <a:pt x="748652" y="712622"/>
                </a:lnTo>
                <a:lnTo>
                  <a:pt x="748652" y="609104"/>
                </a:lnTo>
                <a:lnTo>
                  <a:pt x="748652" y="45937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468469" y="4453804"/>
            <a:ext cx="288925" cy="294005"/>
          </a:xfrm>
          <a:custGeom>
            <a:avLst/>
            <a:gdLst/>
            <a:ahLst/>
            <a:cxnLst/>
            <a:rect l="l" t="t" r="r" b="b"/>
            <a:pathLst>
              <a:path w="288925" h="294004">
                <a:moveTo>
                  <a:pt x="288374" y="293924"/>
                </a:moveTo>
                <a:lnTo>
                  <a:pt x="0" y="292999"/>
                </a:lnTo>
                <a:lnTo>
                  <a:pt x="0" y="0"/>
                </a:lnTo>
                <a:lnTo>
                  <a:pt x="78549" y="80399"/>
                </a:lnTo>
                <a:lnTo>
                  <a:pt x="52028" y="86292"/>
                </a:lnTo>
                <a:lnTo>
                  <a:pt x="30609" y="95649"/>
                </a:lnTo>
                <a:lnTo>
                  <a:pt x="16291" y="104313"/>
                </a:lnTo>
                <a:lnTo>
                  <a:pt x="11074" y="108124"/>
                </a:lnTo>
                <a:lnTo>
                  <a:pt x="17141" y="114104"/>
                </a:lnTo>
                <a:lnTo>
                  <a:pt x="33953" y="127537"/>
                </a:lnTo>
                <a:lnTo>
                  <a:pt x="59432" y="141664"/>
                </a:lnTo>
                <a:lnTo>
                  <a:pt x="91499" y="149724"/>
                </a:lnTo>
                <a:lnTo>
                  <a:pt x="94274" y="149724"/>
                </a:lnTo>
                <a:lnTo>
                  <a:pt x="89649" y="152499"/>
                </a:lnTo>
                <a:lnTo>
                  <a:pt x="60584" y="189694"/>
                </a:lnTo>
                <a:lnTo>
                  <a:pt x="44291" y="243733"/>
                </a:lnTo>
                <a:lnTo>
                  <a:pt x="43502" y="252397"/>
                </a:lnTo>
                <a:lnTo>
                  <a:pt x="43424" y="253249"/>
                </a:lnTo>
                <a:lnTo>
                  <a:pt x="164912" y="253249"/>
                </a:lnTo>
                <a:lnTo>
                  <a:pt x="170987" y="264224"/>
                </a:lnTo>
                <a:lnTo>
                  <a:pt x="184420" y="281253"/>
                </a:lnTo>
                <a:lnTo>
                  <a:pt x="190399" y="287449"/>
                </a:lnTo>
                <a:lnTo>
                  <a:pt x="281983" y="287449"/>
                </a:lnTo>
                <a:lnTo>
                  <a:pt x="288374" y="293924"/>
                </a:lnTo>
                <a:close/>
              </a:path>
              <a:path w="288925" h="294004">
                <a:moveTo>
                  <a:pt x="94274" y="149724"/>
                </a:moveTo>
                <a:lnTo>
                  <a:pt x="92124" y="149724"/>
                </a:lnTo>
                <a:lnTo>
                  <a:pt x="92724" y="149324"/>
                </a:lnTo>
                <a:lnTo>
                  <a:pt x="93874" y="149324"/>
                </a:lnTo>
                <a:lnTo>
                  <a:pt x="94274" y="149724"/>
                </a:lnTo>
                <a:close/>
              </a:path>
              <a:path w="288925" h="294004">
                <a:moveTo>
                  <a:pt x="164912" y="253249"/>
                </a:moveTo>
                <a:lnTo>
                  <a:pt x="43424" y="253249"/>
                </a:lnTo>
                <a:lnTo>
                  <a:pt x="52969" y="252397"/>
                </a:lnTo>
                <a:lnTo>
                  <a:pt x="76715" y="247818"/>
                </a:lnTo>
                <a:lnTo>
                  <a:pt x="107384" y="236480"/>
                </a:lnTo>
                <a:lnTo>
                  <a:pt x="137699" y="215349"/>
                </a:lnTo>
                <a:lnTo>
                  <a:pt x="148799" y="201474"/>
                </a:lnTo>
                <a:lnTo>
                  <a:pt x="148799" y="207024"/>
                </a:lnTo>
                <a:lnTo>
                  <a:pt x="156860" y="238702"/>
                </a:lnTo>
                <a:lnTo>
                  <a:pt x="164912" y="253249"/>
                </a:lnTo>
                <a:close/>
              </a:path>
              <a:path w="288925" h="294004">
                <a:moveTo>
                  <a:pt x="281983" y="287449"/>
                </a:moveTo>
                <a:lnTo>
                  <a:pt x="190399" y="287449"/>
                </a:lnTo>
                <a:lnTo>
                  <a:pt x="193937" y="282395"/>
                </a:lnTo>
                <a:lnTo>
                  <a:pt x="202065" y="268503"/>
                </a:lnTo>
                <a:lnTo>
                  <a:pt x="211000" y="247818"/>
                </a:lnTo>
                <a:lnTo>
                  <a:pt x="211061" y="247677"/>
                </a:lnTo>
                <a:lnTo>
                  <a:pt x="217199" y="221824"/>
                </a:lnTo>
                <a:lnTo>
                  <a:pt x="281983" y="28744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68469" y="394817"/>
            <a:ext cx="1735181" cy="753299"/>
          </a:xfrm>
          <a:prstGeom prst="rect">
            <a:avLst/>
          </a:prstGeom>
        </p:spPr>
      </p:pic>
      <p:sp>
        <p:nvSpPr>
          <p:cNvPr id="5" name="object 5"/>
          <p:cNvSpPr/>
          <p:nvPr/>
        </p:nvSpPr>
        <p:spPr>
          <a:xfrm>
            <a:off x="475869" y="3994429"/>
            <a:ext cx="741680" cy="746125"/>
          </a:xfrm>
          <a:custGeom>
            <a:avLst/>
            <a:gdLst/>
            <a:ahLst/>
            <a:cxnLst/>
            <a:rect l="l" t="t" r="r" b="b"/>
            <a:pathLst>
              <a:path w="741680" h="746125">
                <a:moveTo>
                  <a:pt x="347524" y="745899"/>
                </a:moveTo>
                <a:lnTo>
                  <a:pt x="0" y="399299"/>
                </a:lnTo>
                <a:lnTo>
                  <a:pt x="0" y="0"/>
                </a:lnTo>
                <a:lnTo>
                  <a:pt x="36949" y="0"/>
                </a:lnTo>
                <a:lnTo>
                  <a:pt x="36949" y="384499"/>
                </a:lnTo>
                <a:lnTo>
                  <a:pt x="363224" y="708924"/>
                </a:lnTo>
                <a:lnTo>
                  <a:pt x="740324" y="708924"/>
                </a:lnTo>
                <a:lnTo>
                  <a:pt x="741249" y="744974"/>
                </a:lnTo>
                <a:lnTo>
                  <a:pt x="347524" y="74589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940236" y="389144"/>
            <a:ext cx="1735194" cy="753299"/>
          </a:xfrm>
          <a:prstGeom prst="rect">
            <a:avLst/>
          </a:prstGeom>
        </p:spPr>
      </p:pic>
      <p:sp>
        <p:nvSpPr>
          <p:cNvPr id="7" name="object 7" descr="$PPTXTitle"/>
          <p:cNvSpPr txBox="1">
            <a:spLocks noGrp="1"/>
          </p:cNvSpPr>
          <p:nvPr>
            <p:ph type="title"/>
          </p:nvPr>
        </p:nvSpPr>
        <p:spPr>
          <a:xfrm>
            <a:off x="2188123" y="682716"/>
            <a:ext cx="4401820" cy="45212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800" spc="-25"/>
              <a:t>ESTADO</a:t>
            </a:r>
            <a:r>
              <a:rPr dirty="0" sz="2800" spc="-70"/>
              <a:t> </a:t>
            </a:r>
            <a:r>
              <a:rPr dirty="0" sz="2800"/>
              <a:t>DE</a:t>
            </a:r>
            <a:r>
              <a:rPr dirty="0" sz="2800" spc="-70"/>
              <a:t> </a:t>
            </a:r>
            <a:r>
              <a:rPr dirty="0" sz="2800"/>
              <a:t>LA</a:t>
            </a:r>
            <a:r>
              <a:rPr dirty="0" sz="2800" spc="-70"/>
              <a:t> </a:t>
            </a:r>
            <a:r>
              <a:rPr dirty="0" sz="2800" spc="-35"/>
              <a:t>CUESTIÓN</a:t>
            </a:r>
            <a:endParaRPr sz="2800"/>
          </a:p>
        </p:txBody>
      </p:sp>
      <p:grpSp>
        <p:nvGrpSpPr>
          <p:cNvPr id="8" name="object 8"/>
          <p:cNvGrpSpPr/>
          <p:nvPr/>
        </p:nvGrpSpPr>
        <p:grpSpPr>
          <a:xfrm>
            <a:off x="4588583" y="4209669"/>
            <a:ext cx="45085" cy="45085"/>
            <a:chOff x="4588583" y="4209669"/>
            <a:chExt cx="45085" cy="45085"/>
          </a:xfrm>
        </p:grpSpPr>
        <p:sp>
          <p:nvSpPr>
            <p:cNvPr id="9" name="object 9"/>
            <p:cNvSpPr/>
            <p:nvPr/>
          </p:nvSpPr>
          <p:spPr>
            <a:xfrm>
              <a:off x="4588583" y="4209669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22426" y="45062"/>
                  </a:moveTo>
                  <a:lnTo>
                    <a:pt x="13705" y="43264"/>
                  </a:lnTo>
                  <a:lnTo>
                    <a:pt x="6576" y="38381"/>
                  </a:lnTo>
                  <a:lnTo>
                    <a:pt x="1765" y="31180"/>
                  </a:lnTo>
                  <a:lnTo>
                    <a:pt x="0" y="22426"/>
                  </a:lnTo>
                  <a:lnTo>
                    <a:pt x="1765" y="13705"/>
                  </a:lnTo>
                  <a:lnTo>
                    <a:pt x="6576" y="6575"/>
                  </a:lnTo>
                  <a:lnTo>
                    <a:pt x="13705" y="1765"/>
                  </a:lnTo>
                  <a:lnTo>
                    <a:pt x="22426" y="0"/>
                  </a:lnTo>
                  <a:lnTo>
                    <a:pt x="31268" y="1765"/>
                  </a:lnTo>
                  <a:lnTo>
                    <a:pt x="38460" y="6575"/>
                  </a:lnTo>
                  <a:lnTo>
                    <a:pt x="43294" y="13705"/>
                  </a:lnTo>
                  <a:lnTo>
                    <a:pt x="45062" y="22426"/>
                  </a:lnTo>
                  <a:lnTo>
                    <a:pt x="43294" y="31180"/>
                  </a:lnTo>
                  <a:lnTo>
                    <a:pt x="38460" y="38381"/>
                  </a:lnTo>
                  <a:lnTo>
                    <a:pt x="31268" y="43264"/>
                  </a:lnTo>
                  <a:lnTo>
                    <a:pt x="22426" y="45062"/>
                  </a:lnTo>
                  <a:close/>
                </a:path>
              </a:pathLst>
            </a:custGeom>
            <a:solidFill>
              <a:srgbClr val="FCFCFC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588889" y="4209669"/>
              <a:ext cx="44643" cy="45062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5138474" y="1505096"/>
            <a:ext cx="2664460" cy="694055"/>
          </a:xfrm>
          <a:prstGeom prst="rect">
            <a:avLst/>
          </a:prstGeom>
        </p:spPr>
        <p:txBody>
          <a:bodyPr wrap="square" lIns="0" tIns="2540" rIns="0" bIns="0" rtlCol="0" vert="horz">
            <a:spAutoFit/>
          </a:bodyPr>
          <a:lstStyle/>
          <a:p>
            <a:pPr marL="38100" marR="30480">
              <a:lnSpc>
                <a:spcPct val="104000"/>
              </a:lnSpc>
              <a:spcBef>
                <a:spcPts val="20"/>
              </a:spcBef>
            </a:pPr>
            <a:r>
              <a:rPr dirty="0" sz="1600" spc="10">
                <a:latin typeface="Georgia"/>
                <a:cs typeface="Georgia"/>
              </a:rPr>
              <a:t>“Altaffaylla</a:t>
            </a:r>
            <a:r>
              <a:rPr dirty="0" sz="1600" spc="430">
                <a:latin typeface="Georgia"/>
                <a:cs typeface="Georgia"/>
              </a:rPr>
              <a:t> </a:t>
            </a:r>
            <a:r>
              <a:rPr dirty="0" sz="1600" spc="-10">
                <a:latin typeface="Georgia"/>
                <a:cs typeface="Georgia"/>
              </a:rPr>
              <a:t>Kultur</a:t>
            </a:r>
            <a:r>
              <a:rPr dirty="0" sz="1600" spc="500">
                <a:latin typeface="Georgia"/>
                <a:cs typeface="Georgia"/>
              </a:rPr>
              <a:t>  </a:t>
            </a:r>
            <a:r>
              <a:rPr dirty="0" baseline="-6944" sz="2400" spc="-195">
                <a:latin typeface="Georgia"/>
                <a:cs typeface="Georgia"/>
              </a:rPr>
              <a:t>T</a:t>
            </a:r>
            <a:r>
              <a:rPr dirty="0" baseline="-6944" sz="2400" spc="52">
                <a:latin typeface="Georgia"/>
                <a:cs typeface="Georgia"/>
              </a:rPr>
              <a:t>alde</a:t>
            </a:r>
            <a:r>
              <a:rPr dirty="0" baseline="-6944" sz="2400" spc="15">
                <a:latin typeface="Georgia"/>
                <a:cs typeface="Georgia"/>
              </a:rPr>
              <a:t>a</a:t>
            </a:r>
            <a:r>
              <a:rPr dirty="0" sz="1200" spc="-760">
                <a:latin typeface="Georgia"/>
                <a:cs typeface="Georgia"/>
              </a:rPr>
              <a:t>A</a:t>
            </a:r>
            <a:r>
              <a:rPr dirty="0" baseline="-6944" sz="2400" spc="52">
                <a:latin typeface="Georgia"/>
                <a:cs typeface="Georgia"/>
              </a:rPr>
              <a:t>”</a:t>
            </a:r>
            <a:r>
              <a:rPr dirty="0" baseline="-6944" sz="2400" spc="-262">
                <a:latin typeface="Georgia"/>
                <a:cs typeface="Georgia"/>
              </a:rPr>
              <a:t> </a:t>
            </a:r>
            <a:r>
              <a:rPr dirty="0" sz="1200" spc="50">
                <a:latin typeface="Georgia"/>
                <a:cs typeface="Georgia"/>
              </a:rPr>
              <a:t>ctualizan</a:t>
            </a:r>
            <a:r>
              <a:rPr dirty="0" sz="1200" spc="85">
                <a:latin typeface="Georgia"/>
                <a:cs typeface="Georgia"/>
              </a:rPr>
              <a:t> </a:t>
            </a:r>
            <a:r>
              <a:rPr dirty="0" sz="1200" spc="40">
                <a:latin typeface="Georgia"/>
                <a:cs typeface="Georgia"/>
              </a:rPr>
              <a:t>investigaciones</a:t>
            </a:r>
            <a:endParaRPr sz="1200">
              <a:latin typeface="Georgia"/>
              <a:cs typeface="Georgia"/>
            </a:endParaRPr>
          </a:p>
          <a:p>
            <a:pPr marL="598805">
              <a:lnSpc>
                <a:spcPts val="1345"/>
              </a:lnSpc>
            </a:pPr>
            <a:r>
              <a:rPr dirty="0" sz="1200" spc="10">
                <a:latin typeface="Georgia"/>
                <a:cs typeface="Georgia"/>
              </a:rPr>
              <a:t>tomando</a:t>
            </a:r>
            <a:r>
              <a:rPr dirty="0" sz="1200" spc="125">
                <a:latin typeface="Georgia"/>
                <a:cs typeface="Georgia"/>
              </a:rPr>
              <a:t> </a:t>
            </a:r>
            <a:r>
              <a:rPr dirty="0" sz="1200" spc="70">
                <a:latin typeface="Georgia"/>
                <a:cs typeface="Georgia"/>
              </a:rPr>
              <a:t>la</a:t>
            </a:r>
            <a:r>
              <a:rPr dirty="0" sz="1200" spc="130">
                <a:latin typeface="Georgia"/>
                <a:cs typeface="Georgia"/>
              </a:rPr>
              <a:t> </a:t>
            </a:r>
            <a:r>
              <a:rPr dirty="0" sz="1200" spc="50">
                <a:latin typeface="Georgia"/>
                <a:cs typeface="Georgia"/>
              </a:rPr>
              <a:t>obra</a:t>
            </a:r>
            <a:r>
              <a:rPr dirty="0" sz="1200" spc="125">
                <a:latin typeface="Georgia"/>
                <a:cs typeface="Georgia"/>
              </a:rPr>
              <a:t> </a:t>
            </a:r>
            <a:r>
              <a:rPr dirty="0" sz="1200" spc="10">
                <a:latin typeface="Georgia"/>
                <a:cs typeface="Georgia"/>
              </a:rPr>
              <a:t>de</a:t>
            </a:r>
            <a:r>
              <a:rPr dirty="0" sz="1200" spc="130">
                <a:latin typeface="Georgia"/>
                <a:cs typeface="Georgia"/>
              </a:rPr>
              <a:t> </a:t>
            </a:r>
            <a:r>
              <a:rPr dirty="0" sz="1200" spc="-10">
                <a:latin typeface="Georgia"/>
                <a:cs typeface="Georgia"/>
              </a:rPr>
              <a:t>Jimeno.</a:t>
            </a:r>
            <a:endParaRPr sz="1200">
              <a:latin typeface="Georgia"/>
              <a:cs typeface="Georgia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337860" y="1504613"/>
            <a:ext cx="1666239" cy="1044575"/>
          </a:xfrm>
          <a:prstGeom prst="rect">
            <a:avLst/>
          </a:prstGeom>
        </p:spPr>
        <p:txBody>
          <a:bodyPr wrap="square" lIns="0" tIns="22225" rIns="0" bIns="0" rtlCol="0" vert="horz">
            <a:spAutoFit/>
          </a:bodyPr>
          <a:lstStyle/>
          <a:p>
            <a:pPr marL="300990" marR="247015" indent="-288925">
              <a:lnSpc>
                <a:spcPts val="2030"/>
              </a:lnSpc>
              <a:spcBef>
                <a:spcPts val="175"/>
              </a:spcBef>
            </a:pPr>
            <a:r>
              <a:rPr dirty="0" sz="1700" spc="45">
                <a:latin typeface="Georgia"/>
                <a:cs typeface="Georgia"/>
              </a:rPr>
              <a:t>Republicanos </a:t>
            </a:r>
            <a:r>
              <a:rPr dirty="0" sz="1700" spc="80">
                <a:latin typeface="Georgia"/>
                <a:cs typeface="Georgia"/>
              </a:rPr>
              <a:t>en</a:t>
            </a:r>
            <a:r>
              <a:rPr dirty="0" sz="1700" spc="100">
                <a:latin typeface="Georgia"/>
                <a:cs typeface="Georgia"/>
              </a:rPr>
              <a:t> </a:t>
            </a:r>
            <a:r>
              <a:rPr dirty="0" sz="1700">
                <a:latin typeface="Georgia"/>
                <a:cs typeface="Georgia"/>
              </a:rPr>
              <a:t>el</a:t>
            </a:r>
            <a:r>
              <a:rPr dirty="0" sz="1700" spc="105">
                <a:latin typeface="Georgia"/>
                <a:cs typeface="Georgia"/>
              </a:rPr>
              <a:t> </a:t>
            </a:r>
            <a:r>
              <a:rPr dirty="0" sz="1700" spc="-10">
                <a:latin typeface="Georgia"/>
                <a:cs typeface="Georgia"/>
              </a:rPr>
              <a:t>exilio</a:t>
            </a:r>
            <a:endParaRPr sz="1700">
              <a:latin typeface="Georgia"/>
              <a:cs typeface="Georgia"/>
            </a:endParaRPr>
          </a:p>
          <a:p>
            <a:pPr marL="485140" marR="5080" indent="-353695">
              <a:lnSpc>
                <a:spcPts val="1430"/>
              </a:lnSpc>
              <a:spcBef>
                <a:spcPts val="1075"/>
              </a:spcBef>
            </a:pPr>
            <a:r>
              <a:rPr dirty="0" sz="1200">
                <a:latin typeface="Georgia"/>
                <a:cs typeface="Georgia"/>
              </a:rPr>
              <a:t>Listados</a:t>
            </a:r>
            <a:r>
              <a:rPr dirty="0" sz="1200" spc="215">
                <a:latin typeface="Georgia"/>
                <a:cs typeface="Georgia"/>
              </a:rPr>
              <a:t> </a:t>
            </a:r>
            <a:r>
              <a:rPr dirty="0" sz="1200">
                <a:latin typeface="Georgia"/>
                <a:cs typeface="Georgia"/>
              </a:rPr>
              <a:t>de</a:t>
            </a:r>
            <a:r>
              <a:rPr dirty="0" sz="1200" spc="220">
                <a:latin typeface="Georgia"/>
                <a:cs typeface="Georgia"/>
              </a:rPr>
              <a:t> </a:t>
            </a:r>
            <a:r>
              <a:rPr dirty="0" sz="1200" spc="45">
                <a:latin typeface="Georgia"/>
                <a:cs typeface="Georgia"/>
              </a:rPr>
              <a:t>personas </a:t>
            </a:r>
            <a:r>
              <a:rPr dirty="0" sz="1200" spc="60">
                <a:latin typeface="Georgia"/>
                <a:cs typeface="Georgia"/>
              </a:rPr>
              <a:t>asesinadas</a:t>
            </a:r>
            <a:endParaRPr sz="1200">
              <a:latin typeface="Georgia"/>
              <a:cs typeface="Georgia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4049852" y="1588553"/>
            <a:ext cx="4244340" cy="1700530"/>
          </a:xfrm>
          <a:custGeom>
            <a:avLst/>
            <a:gdLst/>
            <a:ahLst/>
            <a:cxnLst/>
            <a:rect l="l" t="t" r="r" b="b"/>
            <a:pathLst>
              <a:path w="4244340" h="1700529">
                <a:moveTo>
                  <a:pt x="1392072" y="1450098"/>
                </a:moveTo>
                <a:lnTo>
                  <a:pt x="1387271" y="1402245"/>
                </a:lnTo>
                <a:lnTo>
                  <a:pt x="1373530" y="1357579"/>
                </a:lnTo>
                <a:lnTo>
                  <a:pt x="1351762" y="1317066"/>
                </a:lnTo>
                <a:lnTo>
                  <a:pt x="1322920" y="1281658"/>
                </a:lnTo>
                <a:lnTo>
                  <a:pt x="1287919" y="1252308"/>
                </a:lnTo>
                <a:lnTo>
                  <a:pt x="1247698" y="1229982"/>
                </a:lnTo>
                <a:lnTo>
                  <a:pt x="1246073" y="1229461"/>
                </a:lnTo>
                <a:lnTo>
                  <a:pt x="1246073" y="1225892"/>
                </a:lnTo>
                <a:lnTo>
                  <a:pt x="1205471" y="1205204"/>
                </a:lnTo>
                <a:lnTo>
                  <a:pt x="1170482" y="1176820"/>
                </a:lnTo>
                <a:lnTo>
                  <a:pt x="1141920" y="1141945"/>
                </a:lnTo>
                <a:lnTo>
                  <a:pt x="1120597" y="1101763"/>
                </a:lnTo>
                <a:lnTo>
                  <a:pt x="1107287" y="1057490"/>
                </a:lnTo>
                <a:lnTo>
                  <a:pt x="1102817" y="1010310"/>
                </a:lnTo>
                <a:lnTo>
                  <a:pt x="1102817" y="0"/>
                </a:lnTo>
                <a:lnTo>
                  <a:pt x="1058303" y="0"/>
                </a:lnTo>
                <a:lnTo>
                  <a:pt x="1058303" y="1010310"/>
                </a:lnTo>
                <a:lnTo>
                  <a:pt x="1062685" y="1061808"/>
                </a:lnTo>
                <a:lnTo>
                  <a:pt x="1075829" y="1110640"/>
                </a:lnTo>
                <a:lnTo>
                  <a:pt x="1097064" y="1155750"/>
                </a:lnTo>
                <a:lnTo>
                  <a:pt x="1125715" y="1196009"/>
                </a:lnTo>
                <a:lnTo>
                  <a:pt x="1140345" y="1210208"/>
                </a:lnTo>
                <a:lnTo>
                  <a:pt x="0" y="1210208"/>
                </a:lnTo>
                <a:lnTo>
                  <a:pt x="0" y="1690408"/>
                </a:lnTo>
                <a:lnTo>
                  <a:pt x="1155344" y="1690408"/>
                </a:lnTo>
                <a:lnTo>
                  <a:pt x="1203198" y="1685061"/>
                </a:lnTo>
                <a:lnTo>
                  <a:pt x="1247698" y="1670748"/>
                </a:lnTo>
                <a:lnTo>
                  <a:pt x="1287919" y="1648434"/>
                </a:lnTo>
                <a:lnTo>
                  <a:pt x="1322920" y="1619072"/>
                </a:lnTo>
                <a:lnTo>
                  <a:pt x="1351762" y="1583601"/>
                </a:lnTo>
                <a:lnTo>
                  <a:pt x="1373530" y="1542986"/>
                </a:lnTo>
                <a:lnTo>
                  <a:pt x="1387271" y="1498168"/>
                </a:lnTo>
                <a:lnTo>
                  <a:pt x="1392072" y="1450098"/>
                </a:lnTo>
                <a:close/>
              </a:path>
              <a:path w="4244340" h="1700529">
                <a:moveTo>
                  <a:pt x="4243908" y="1459801"/>
                </a:moveTo>
                <a:lnTo>
                  <a:pt x="4239006" y="1411376"/>
                </a:lnTo>
                <a:lnTo>
                  <a:pt x="4224960" y="1366266"/>
                </a:lnTo>
                <a:lnTo>
                  <a:pt x="4202760" y="1325448"/>
                </a:lnTo>
                <a:lnTo>
                  <a:pt x="4173359" y="1289888"/>
                </a:lnTo>
                <a:lnTo>
                  <a:pt x="4137774" y="1260538"/>
                </a:lnTo>
                <a:lnTo>
                  <a:pt x="4096956" y="1238377"/>
                </a:lnTo>
                <a:lnTo>
                  <a:pt x="4093260" y="1237234"/>
                </a:lnTo>
                <a:lnTo>
                  <a:pt x="4093260" y="1235405"/>
                </a:lnTo>
                <a:lnTo>
                  <a:pt x="4052913" y="1214907"/>
                </a:lnTo>
                <a:lnTo>
                  <a:pt x="4018102" y="1186827"/>
                </a:lnTo>
                <a:lnTo>
                  <a:pt x="3989616" y="1152321"/>
                </a:lnTo>
                <a:lnTo>
                  <a:pt x="3968267" y="1112570"/>
                </a:lnTo>
                <a:lnTo>
                  <a:pt x="3954869" y="1068717"/>
                </a:lnTo>
                <a:lnTo>
                  <a:pt x="3950220" y="1021943"/>
                </a:lnTo>
                <a:lnTo>
                  <a:pt x="3950220" y="9271"/>
                </a:lnTo>
                <a:lnTo>
                  <a:pt x="3905707" y="9271"/>
                </a:lnTo>
                <a:lnTo>
                  <a:pt x="3905707" y="1021943"/>
                </a:lnTo>
                <a:lnTo>
                  <a:pt x="3910266" y="1072832"/>
                </a:lnTo>
                <a:lnTo>
                  <a:pt x="3923538" y="1121130"/>
                </a:lnTo>
                <a:lnTo>
                  <a:pt x="3944836" y="1165745"/>
                </a:lnTo>
                <a:lnTo>
                  <a:pt x="3973525" y="1205611"/>
                </a:lnTo>
                <a:lnTo>
                  <a:pt x="3987965" y="1219492"/>
                </a:lnTo>
                <a:lnTo>
                  <a:pt x="2842145" y="1219492"/>
                </a:lnTo>
                <a:lnTo>
                  <a:pt x="2887738" y="1243914"/>
                </a:lnTo>
                <a:lnTo>
                  <a:pt x="2926905" y="1276261"/>
                </a:lnTo>
                <a:lnTo>
                  <a:pt x="2958820" y="1315288"/>
                </a:lnTo>
                <a:lnTo>
                  <a:pt x="2982645" y="1359712"/>
                </a:lnTo>
                <a:lnTo>
                  <a:pt x="2997543" y="1408303"/>
                </a:lnTo>
                <a:lnTo>
                  <a:pt x="3002699" y="1459801"/>
                </a:lnTo>
                <a:lnTo>
                  <a:pt x="2997543" y="1511274"/>
                </a:lnTo>
                <a:lnTo>
                  <a:pt x="2982645" y="1559801"/>
                </a:lnTo>
                <a:lnTo>
                  <a:pt x="2958820" y="1604175"/>
                </a:lnTo>
                <a:lnTo>
                  <a:pt x="2926905" y="1643151"/>
                </a:lnTo>
                <a:lnTo>
                  <a:pt x="2887738" y="1675549"/>
                </a:lnTo>
                <a:lnTo>
                  <a:pt x="2842145" y="1700110"/>
                </a:lnTo>
                <a:lnTo>
                  <a:pt x="4002760" y="1700110"/>
                </a:lnTo>
                <a:lnTo>
                  <a:pt x="4051223" y="1695234"/>
                </a:lnTo>
                <a:lnTo>
                  <a:pt x="4096423" y="1681251"/>
                </a:lnTo>
                <a:lnTo>
                  <a:pt x="4137380" y="1659128"/>
                </a:lnTo>
                <a:lnTo>
                  <a:pt x="4173105" y="1629803"/>
                </a:lnTo>
                <a:lnTo>
                  <a:pt x="4202595" y="1594256"/>
                </a:lnTo>
                <a:lnTo>
                  <a:pt x="4224896" y="1553425"/>
                </a:lnTo>
                <a:lnTo>
                  <a:pt x="4238993" y="1508290"/>
                </a:lnTo>
                <a:lnTo>
                  <a:pt x="4243908" y="1459801"/>
                </a:lnTo>
                <a:close/>
              </a:path>
            </a:pathLst>
          </a:custGeom>
          <a:solidFill>
            <a:srgbClr val="AE8A6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 txBox="1"/>
          <p:nvPr/>
        </p:nvSpPr>
        <p:spPr>
          <a:xfrm>
            <a:off x="7325382" y="2876465"/>
            <a:ext cx="588645" cy="3302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000" spc="-555">
                <a:solidFill>
                  <a:srgbClr val="FFFFFF"/>
                </a:solidFill>
                <a:latin typeface="Georgia"/>
                <a:cs typeface="Georgia"/>
              </a:rPr>
              <a:t>1</a:t>
            </a:r>
            <a:r>
              <a:rPr dirty="0" baseline="1461" sz="2850" spc="-390">
                <a:solidFill>
                  <a:srgbClr val="FFFFFF"/>
                </a:solidFill>
                <a:latin typeface="Georgia"/>
                <a:cs typeface="Georgia"/>
              </a:rPr>
              <a:t>1</a:t>
            </a:r>
            <a:r>
              <a:rPr dirty="0" sz="2000" spc="-915">
                <a:solidFill>
                  <a:srgbClr val="FFFFFF"/>
                </a:solidFill>
                <a:latin typeface="Georgia"/>
                <a:cs typeface="Georgia"/>
              </a:rPr>
              <a:t>9</a:t>
            </a:r>
            <a:r>
              <a:rPr dirty="0" baseline="1461" sz="2850" spc="-247">
                <a:solidFill>
                  <a:srgbClr val="FFFFFF"/>
                </a:solidFill>
                <a:latin typeface="Georgia"/>
                <a:cs typeface="Georgia"/>
              </a:rPr>
              <a:t>9</a:t>
            </a:r>
            <a:r>
              <a:rPr dirty="0" sz="2000" spc="-805">
                <a:solidFill>
                  <a:srgbClr val="FFFFFF"/>
                </a:solidFill>
                <a:latin typeface="Georgia"/>
                <a:cs typeface="Georgia"/>
              </a:rPr>
              <a:t>7</a:t>
            </a:r>
            <a:r>
              <a:rPr dirty="0" baseline="1461" sz="2850" spc="-209">
                <a:solidFill>
                  <a:srgbClr val="FFFFFF"/>
                </a:solidFill>
                <a:latin typeface="Georgia"/>
                <a:cs typeface="Georgia"/>
              </a:rPr>
              <a:t>7</a:t>
            </a:r>
            <a:r>
              <a:rPr dirty="0" sz="2000" spc="-1055">
                <a:solidFill>
                  <a:srgbClr val="FFFFFF"/>
                </a:solidFill>
                <a:latin typeface="Georgia"/>
                <a:cs typeface="Georgia"/>
              </a:rPr>
              <a:t>8</a:t>
            </a:r>
            <a:r>
              <a:rPr dirty="0" baseline="1461" sz="2850" spc="15">
                <a:solidFill>
                  <a:srgbClr val="FFFFFF"/>
                </a:solidFill>
                <a:latin typeface="Georgia"/>
                <a:cs typeface="Georgia"/>
              </a:rPr>
              <a:t>8</a:t>
            </a:r>
            <a:endParaRPr baseline="1461" sz="2850">
              <a:latin typeface="Georgia"/>
              <a:cs typeface="Georgia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5470404" y="2798760"/>
            <a:ext cx="1401445" cy="480695"/>
          </a:xfrm>
          <a:custGeom>
            <a:avLst/>
            <a:gdLst/>
            <a:ahLst/>
            <a:cxnLst/>
            <a:rect l="l" t="t" r="r" b="b"/>
            <a:pathLst>
              <a:path w="1401445" h="480695">
                <a:moveTo>
                  <a:pt x="1161247" y="480195"/>
                </a:moveTo>
                <a:lnTo>
                  <a:pt x="0" y="480195"/>
                </a:lnTo>
                <a:lnTo>
                  <a:pt x="45576" y="455802"/>
                </a:lnTo>
                <a:lnTo>
                  <a:pt x="84705" y="423519"/>
                </a:lnTo>
                <a:lnTo>
                  <a:pt x="116567" y="384568"/>
                </a:lnTo>
                <a:lnTo>
                  <a:pt x="140342" y="340166"/>
                </a:lnTo>
                <a:lnTo>
                  <a:pt x="155208" y="291532"/>
                </a:lnTo>
                <a:lnTo>
                  <a:pt x="160346" y="239886"/>
                </a:lnTo>
                <a:lnTo>
                  <a:pt x="155208" y="188418"/>
                </a:lnTo>
                <a:lnTo>
                  <a:pt x="140342" y="139904"/>
                </a:lnTo>
                <a:lnTo>
                  <a:pt x="116567" y="95574"/>
                </a:lnTo>
                <a:lnTo>
                  <a:pt x="84705" y="56660"/>
                </a:lnTo>
                <a:lnTo>
                  <a:pt x="45576" y="24391"/>
                </a:lnTo>
                <a:lnTo>
                  <a:pt x="0" y="0"/>
                </a:lnTo>
                <a:lnTo>
                  <a:pt x="1161247" y="0"/>
                </a:lnTo>
                <a:lnTo>
                  <a:pt x="1209596" y="4864"/>
                </a:lnTo>
                <a:lnTo>
                  <a:pt x="1254627" y="18820"/>
                </a:lnTo>
                <a:lnTo>
                  <a:pt x="1295375" y="40910"/>
                </a:lnTo>
                <a:lnTo>
                  <a:pt x="1330877" y="70177"/>
                </a:lnTo>
                <a:lnTo>
                  <a:pt x="1360169" y="105666"/>
                </a:lnTo>
                <a:lnTo>
                  <a:pt x="1382285" y="146418"/>
                </a:lnTo>
                <a:lnTo>
                  <a:pt x="1396262" y="191477"/>
                </a:lnTo>
                <a:lnTo>
                  <a:pt x="1401135" y="239886"/>
                </a:lnTo>
                <a:lnTo>
                  <a:pt x="1396262" y="288435"/>
                </a:lnTo>
                <a:lnTo>
                  <a:pt x="1382285" y="333599"/>
                </a:lnTo>
                <a:lnTo>
                  <a:pt x="1360169" y="374426"/>
                </a:lnTo>
                <a:lnTo>
                  <a:pt x="1330877" y="409965"/>
                </a:lnTo>
                <a:lnTo>
                  <a:pt x="1295375" y="439263"/>
                </a:lnTo>
                <a:lnTo>
                  <a:pt x="1254627" y="461369"/>
                </a:lnTo>
                <a:lnTo>
                  <a:pt x="1209596" y="475330"/>
                </a:lnTo>
                <a:lnTo>
                  <a:pt x="1161247" y="480195"/>
                </a:lnTo>
                <a:close/>
              </a:path>
            </a:pathLst>
          </a:custGeom>
          <a:solidFill>
            <a:srgbClr val="AE8A6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 txBox="1"/>
          <p:nvPr/>
        </p:nvSpPr>
        <p:spPr>
          <a:xfrm>
            <a:off x="4266626" y="2861037"/>
            <a:ext cx="2244090" cy="16687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61290">
              <a:lnSpc>
                <a:spcPct val="100000"/>
              </a:lnSpc>
              <a:spcBef>
                <a:spcPts val="100"/>
              </a:spcBef>
              <a:tabLst>
                <a:tab pos="1646555" algn="l"/>
              </a:tabLst>
            </a:pPr>
            <a:r>
              <a:rPr dirty="0" baseline="-2777" sz="3000" spc="-780">
                <a:solidFill>
                  <a:srgbClr val="FFFFFF"/>
                </a:solidFill>
                <a:latin typeface="Georgia"/>
                <a:cs typeface="Georgia"/>
              </a:rPr>
              <a:t>1</a:t>
            </a:r>
            <a:r>
              <a:rPr dirty="0" sz="1900" spc="-245">
                <a:solidFill>
                  <a:srgbClr val="FFFFFF"/>
                </a:solidFill>
                <a:latin typeface="Georgia"/>
                <a:cs typeface="Georgia"/>
              </a:rPr>
              <a:t>1</a:t>
            </a:r>
            <a:r>
              <a:rPr dirty="0" baseline="-2777" sz="3000" spc="-1312">
                <a:solidFill>
                  <a:srgbClr val="FFFFFF"/>
                </a:solidFill>
                <a:latin typeface="Georgia"/>
                <a:cs typeface="Georgia"/>
              </a:rPr>
              <a:t>9</a:t>
            </a:r>
            <a:r>
              <a:rPr dirty="0" sz="1900" spc="-145">
                <a:solidFill>
                  <a:srgbClr val="FFFFFF"/>
                </a:solidFill>
                <a:latin typeface="Georgia"/>
                <a:cs typeface="Georgia"/>
              </a:rPr>
              <a:t>9</a:t>
            </a:r>
            <a:r>
              <a:rPr dirty="0" baseline="-2777" sz="3000" spc="-1327">
                <a:solidFill>
                  <a:srgbClr val="FFFFFF"/>
                </a:solidFill>
                <a:latin typeface="Georgia"/>
                <a:cs typeface="Georgia"/>
              </a:rPr>
              <a:t>3</a:t>
            </a:r>
            <a:r>
              <a:rPr dirty="0" sz="1900" spc="-105">
                <a:solidFill>
                  <a:srgbClr val="FFFFFF"/>
                </a:solidFill>
                <a:latin typeface="Georgia"/>
                <a:cs typeface="Georgia"/>
              </a:rPr>
              <a:t>3</a:t>
            </a:r>
            <a:r>
              <a:rPr dirty="0" baseline="-2777" sz="3000" spc="-1477">
                <a:solidFill>
                  <a:srgbClr val="FFFFFF"/>
                </a:solidFill>
                <a:latin typeface="Georgia"/>
                <a:cs typeface="Georgia"/>
              </a:rPr>
              <a:t>9</a:t>
            </a:r>
            <a:r>
              <a:rPr dirty="0" sz="1900" spc="35">
                <a:solidFill>
                  <a:srgbClr val="FFFFFF"/>
                </a:solidFill>
                <a:latin typeface="Georgia"/>
                <a:cs typeface="Georgia"/>
              </a:rPr>
              <a:t>9</a:t>
            </a:r>
            <a:r>
              <a:rPr dirty="0" sz="1900">
                <a:solidFill>
                  <a:srgbClr val="FFFFFF"/>
                </a:solidFill>
                <a:latin typeface="Georgia"/>
                <a:cs typeface="Georgia"/>
              </a:rPr>
              <a:t>	</a:t>
            </a:r>
            <a:r>
              <a:rPr dirty="0" baseline="-2777" sz="3000" spc="-780">
                <a:solidFill>
                  <a:srgbClr val="FFFFFF"/>
                </a:solidFill>
                <a:latin typeface="Georgia"/>
                <a:cs typeface="Georgia"/>
              </a:rPr>
              <a:t>1</a:t>
            </a:r>
            <a:r>
              <a:rPr dirty="0" sz="1900" spc="-265">
                <a:solidFill>
                  <a:srgbClr val="FFFFFF"/>
                </a:solidFill>
                <a:latin typeface="Georgia"/>
                <a:cs typeface="Georgia"/>
              </a:rPr>
              <a:t>1</a:t>
            </a:r>
            <a:r>
              <a:rPr dirty="0" baseline="-2777" sz="3000" spc="-1312">
                <a:solidFill>
                  <a:srgbClr val="FFFFFF"/>
                </a:solidFill>
                <a:latin typeface="Georgia"/>
                <a:cs typeface="Georgia"/>
              </a:rPr>
              <a:t>9</a:t>
            </a:r>
            <a:r>
              <a:rPr dirty="0" sz="1900" spc="-165">
                <a:solidFill>
                  <a:srgbClr val="FFFFFF"/>
                </a:solidFill>
                <a:latin typeface="Georgia"/>
                <a:cs typeface="Georgia"/>
              </a:rPr>
              <a:t>9</a:t>
            </a:r>
            <a:r>
              <a:rPr dirty="0" baseline="-2777" sz="3000" spc="-1147">
                <a:solidFill>
                  <a:srgbClr val="FFFFFF"/>
                </a:solidFill>
                <a:latin typeface="Georgia"/>
                <a:cs typeface="Georgia"/>
              </a:rPr>
              <a:t>7</a:t>
            </a:r>
            <a:r>
              <a:rPr dirty="0" sz="1900" spc="-145">
                <a:solidFill>
                  <a:srgbClr val="FFFFFF"/>
                </a:solidFill>
                <a:latin typeface="Georgia"/>
                <a:cs typeface="Georgia"/>
              </a:rPr>
              <a:t>7</a:t>
            </a:r>
            <a:r>
              <a:rPr dirty="0" baseline="-2777" sz="3000" spc="-1589">
                <a:solidFill>
                  <a:srgbClr val="FFFFFF"/>
                </a:solidFill>
                <a:latin typeface="Georgia"/>
                <a:cs typeface="Georgia"/>
              </a:rPr>
              <a:t>0</a:t>
            </a:r>
            <a:r>
              <a:rPr dirty="0" sz="1900" spc="25">
                <a:solidFill>
                  <a:srgbClr val="FFFFFF"/>
                </a:solidFill>
                <a:latin typeface="Georgia"/>
                <a:cs typeface="Georgia"/>
              </a:rPr>
              <a:t>0</a:t>
            </a:r>
            <a:endParaRPr sz="1900">
              <a:latin typeface="Georgia"/>
              <a:cs typeface="Georgia"/>
            </a:endParaRPr>
          </a:p>
          <a:p>
            <a:pPr>
              <a:lnSpc>
                <a:spcPct val="100000"/>
              </a:lnSpc>
              <a:spcBef>
                <a:spcPts val="260"/>
              </a:spcBef>
            </a:pPr>
            <a:endParaRPr sz="1900">
              <a:latin typeface="Georgia"/>
              <a:cs typeface="Georgia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dirty="0" sz="1700">
                <a:latin typeface="Georgia"/>
                <a:cs typeface="Georgia"/>
              </a:rPr>
              <a:t>José</a:t>
            </a:r>
            <a:r>
              <a:rPr dirty="0" sz="1700" spc="125">
                <a:latin typeface="Georgia"/>
                <a:cs typeface="Georgia"/>
              </a:rPr>
              <a:t> </a:t>
            </a:r>
            <a:r>
              <a:rPr dirty="0" sz="1700" spc="70">
                <a:latin typeface="Georgia"/>
                <a:cs typeface="Georgia"/>
              </a:rPr>
              <a:t>María</a:t>
            </a:r>
            <a:r>
              <a:rPr dirty="0" sz="1700" spc="125">
                <a:latin typeface="Georgia"/>
                <a:cs typeface="Georgia"/>
              </a:rPr>
              <a:t> </a:t>
            </a:r>
            <a:r>
              <a:rPr dirty="0" sz="1700" spc="-10">
                <a:latin typeface="Georgia"/>
                <a:cs typeface="Georgia"/>
              </a:rPr>
              <a:t>Jimeno</a:t>
            </a:r>
            <a:endParaRPr sz="1700">
              <a:latin typeface="Georgia"/>
              <a:cs typeface="Georgia"/>
            </a:endParaRPr>
          </a:p>
          <a:p>
            <a:pPr marL="293370">
              <a:lnSpc>
                <a:spcPts val="1435"/>
              </a:lnSpc>
              <a:spcBef>
                <a:spcPts val="360"/>
              </a:spcBef>
              <a:tabLst>
                <a:tab pos="674370" algn="l"/>
              </a:tabLst>
            </a:pPr>
            <a:r>
              <a:rPr dirty="0" sz="1200" spc="-50">
                <a:latin typeface="SimSun-ExtB"/>
                <a:cs typeface="SimSun-ExtB"/>
              </a:rPr>
              <a:t>❏</a:t>
            </a:r>
            <a:r>
              <a:rPr dirty="0" sz="1200">
                <a:latin typeface="SimSun-ExtB"/>
                <a:cs typeface="SimSun-ExtB"/>
              </a:rPr>
              <a:t>	</a:t>
            </a:r>
            <a:r>
              <a:rPr dirty="0" sz="1200" spc="50">
                <a:latin typeface="Georgia"/>
                <a:cs typeface="Georgia"/>
              </a:rPr>
              <a:t>Amplia</a:t>
            </a:r>
            <a:r>
              <a:rPr dirty="0" sz="1200" spc="100">
                <a:latin typeface="Georgia"/>
                <a:cs typeface="Georgia"/>
              </a:rPr>
              <a:t> </a:t>
            </a:r>
            <a:r>
              <a:rPr dirty="0" sz="1200">
                <a:latin typeface="Georgia"/>
                <a:cs typeface="Georgia"/>
              </a:rPr>
              <a:t>red</a:t>
            </a:r>
            <a:r>
              <a:rPr dirty="0" sz="1200" spc="105">
                <a:latin typeface="Georgia"/>
                <a:cs typeface="Georgia"/>
              </a:rPr>
              <a:t> </a:t>
            </a:r>
            <a:r>
              <a:rPr dirty="0" sz="1200" spc="-25">
                <a:latin typeface="Georgia"/>
                <a:cs typeface="Georgia"/>
              </a:rPr>
              <a:t>de</a:t>
            </a:r>
            <a:endParaRPr sz="1200">
              <a:latin typeface="Georgia"/>
              <a:cs typeface="Georgia"/>
            </a:endParaRPr>
          </a:p>
          <a:p>
            <a:pPr marL="836930">
              <a:lnSpc>
                <a:spcPts val="1425"/>
              </a:lnSpc>
            </a:pPr>
            <a:r>
              <a:rPr dirty="0" sz="1200" spc="-10">
                <a:latin typeface="Georgia"/>
                <a:cs typeface="Georgia"/>
              </a:rPr>
              <a:t>contactos</a:t>
            </a:r>
            <a:endParaRPr sz="1200">
              <a:latin typeface="Georgia"/>
              <a:cs typeface="Georgia"/>
            </a:endParaRPr>
          </a:p>
          <a:p>
            <a:pPr marL="49530">
              <a:lnSpc>
                <a:spcPts val="1425"/>
              </a:lnSpc>
              <a:tabLst>
                <a:tab pos="430530" algn="l"/>
              </a:tabLst>
            </a:pPr>
            <a:r>
              <a:rPr dirty="0" sz="1200" spc="-50">
                <a:latin typeface="SimSun-ExtB"/>
                <a:cs typeface="SimSun-ExtB"/>
              </a:rPr>
              <a:t>❏</a:t>
            </a:r>
            <a:r>
              <a:rPr dirty="0" sz="1200">
                <a:latin typeface="SimSun-ExtB"/>
                <a:cs typeface="SimSun-ExtB"/>
              </a:rPr>
              <a:t>	</a:t>
            </a:r>
            <a:r>
              <a:rPr dirty="0" sz="1200" spc="10">
                <a:latin typeface="Georgia"/>
                <a:cs typeface="Georgia"/>
              </a:rPr>
              <a:t>Material</a:t>
            </a:r>
            <a:r>
              <a:rPr dirty="0" sz="1200" spc="315">
                <a:latin typeface="Georgia"/>
                <a:cs typeface="Georgia"/>
              </a:rPr>
              <a:t> </a:t>
            </a:r>
            <a:r>
              <a:rPr dirty="0" sz="1200" spc="-10">
                <a:latin typeface="Georgia"/>
                <a:cs typeface="Georgia"/>
              </a:rPr>
              <a:t>archivístico</a:t>
            </a:r>
            <a:endParaRPr sz="1200">
              <a:latin typeface="Georgia"/>
              <a:cs typeface="Georgia"/>
            </a:endParaRPr>
          </a:p>
          <a:p>
            <a:pPr marL="67310">
              <a:lnSpc>
                <a:spcPts val="1430"/>
              </a:lnSpc>
              <a:tabLst>
                <a:tab pos="448309" algn="l"/>
              </a:tabLst>
            </a:pPr>
            <a:r>
              <a:rPr dirty="0" sz="1200" spc="-50">
                <a:latin typeface="SimSun-ExtB"/>
                <a:cs typeface="SimSun-ExtB"/>
              </a:rPr>
              <a:t>❏</a:t>
            </a:r>
            <a:r>
              <a:rPr dirty="0" sz="1200">
                <a:latin typeface="SimSun-ExtB"/>
                <a:cs typeface="SimSun-ExtB"/>
              </a:rPr>
              <a:t>	</a:t>
            </a:r>
            <a:r>
              <a:rPr dirty="0" sz="1200" spc="10">
                <a:latin typeface="Georgia"/>
                <a:cs typeface="Georgia"/>
              </a:rPr>
              <a:t>Artículos</a:t>
            </a:r>
            <a:r>
              <a:rPr dirty="0" sz="1200" spc="155">
                <a:latin typeface="Georgia"/>
                <a:cs typeface="Georgia"/>
              </a:rPr>
              <a:t> </a:t>
            </a:r>
            <a:r>
              <a:rPr dirty="0" sz="1200" spc="10">
                <a:latin typeface="Times New Roman"/>
                <a:cs typeface="Times New Roman"/>
              </a:rPr>
              <a:t>→</a:t>
            </a:r>
            <a:r>
              <a:rPr dirty="0" sz="1200" spc="150">
                <a:latin typeface="Times New Roman"/>
                <a:cs typeface="Times New Roman"/>
              </a:rPr>
              <a:t> </a:t>
            </a:r>
            <a:r>
              <a:rPr dirty="0" sz="1200" spc="50">
                <a:latin typeface="Georgia"/>
                <a:cs typeface="Georgia"/>
              </a:rPr>
              <a:t>censura</a:t>
            </a:r>
            <a:endParaRPr sz="1200">
              <a:latin typeface="Georgia"/>
              <a:cs typeface="Georgia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6477382" y="3248170"/>
            <a:ext cx="1607185" cy="1257935"/>
            <a:chOff x="6477382" y="3248170"/>
            <a:chExt cx="1607185" cy="1257935"/>
          </a:xfrm>
        </p:grpSpPr>
        <p:sp>
          <p:nvSpPr>
            <p:cNvPr id="18" name="object 18"/>
            <p:cNvSpPr/>
            <p:nvPr/>
          </p:nvSpPr>
          <p:spPr>
            <a:xfrm>
              <a:off x="6477382" y="3248170"/>
              <a:ext cx="187960" cy="1257935"/>
            </a:xfrm>
            <a:custGeom>
              <a:avLst/>
              <a:gdLst/>
              <a:ahLst/>
              <a:cxnLst/>
              <a:rect l="l" t="t" r="r" b="b"/>
              <a:pathLst>
                <a:path w="187959" h="1257935">
                  <a:moveTo>
                    <a:pt x="44099" y="1257447"/>
                  </a:moveTo>
                  <a:lnTo>
                    <a:pt x="0" y="1257447"/>
                  </a:lnTo>
                  <a:lnTo>
                    <a:pt x="0" y="245226"/>
                  </a:lnTo>
                  <a:lnTo>
                    <a:pt x="4390" y="194227"/>
                  </a:lnTo>
                  <a:lnTo>
                    <a:pt x="17536" y="145825"/>
                  </a:lnTo>
                  <a:lnTo>
                    <a:pt x="38771" y="101111"/>
                  </a:lnTo>
                  <a:lnTo>
                    <a:pt x="67427" y="61175"/>
                  </a:lnTo>
                  <a:lnTo>
                    <a:pt x="102834" y="27108"/>
                  </a:lnTo>
                  <a:lnTo>
                    <a:pt x="144325" y="0"/>
                  </a:lnTo>
                  <a:lnTo>
                    <a:pt x="187581" y="0"/>
                  </a:lnTo>
                  <a:lnTo>
                    <a:pt x="187581" y="31314"/>
                  </a:lnTo>
                  <a:lnTo>
                    <a:pt x="147060" y="51938"/>
                  </a:lnTo>
                  <a:lnTo>
                    <a:pt x="112120" y="80157"/>
                  </a:lnTo>
                  <a:lnTo>
                    <a:pt x="83557" y="114784"/>
                  </a:lnTo>
                  <a:lnTo>
                    <a:pt x="62167" y="154630"/>
                  </a:lnTo>
                  <a:lnTo>
                    <a:pt x="48749" y="198507"/>
                  </a:lnTo>
                  <a:lnTo>
                    <a:pt x="44099" y="245226"/>
                  </a:lnTo>
                  <a:lnTo>
                    <a:pt x="44099" y="1257447"/>
                  </a:lnTo>
                  <a:close/>
                </a:path>
              </a:pathLst>
            </a:custGeom>
            <a:solidFill>
              <a:srgbClr val="AE8A64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9" name="object 1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870125" y="3275924"/>
              <a:ext cx="1214374" cy="1229699"/>
            </a:xfrm>
            <a:prstGeom prst="rect">
              <a:avLst/>
            </a:prstGeom>
          </p:spPr>
        </p:pic>
      </p:grpSp>
      <p:pic>
        <p:nvPicPr>
          <p:cNvPr id="20" name="object 20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515400" y="1264232"/>
            <a:ext cx="1720499" cy="1206917"/>
          </a:xfrm>
          <a:prstGeom prst="rect">
            <a:avLst/>
          </a:prstGeom>
        </p:spPr>
      </p:pic>
      <p:sp>
        <p:nvSpPr>
          <p:cNvPr id="21" name="object 21"/>
          <p:cNvSpPr txBox="1"/>
          <p:nvPr/>
        </p:nvSpPr>
        <p:spPr>
          <a:xfrm>
            <a:off x="609925" y="2396483"/>
            <a:ext cx="2679700" cy="887730"/>
          </a:xfrm>
          <a:prstGeom prst="rect">
            <a:avLst/>
          </a:prstGeom>
        </p:spPr>
        <p:txBody>
          <a:bodyPr wrap="square" lIns="0" tIns="27940" rIns="0" bIns="0" rtlCol="0" vert="horz">
            <a:spAutoFit/>
          </a:bodyPr>
          <a:lstStyle/>
          <a:p>
            <a:pPr marL="1093470">
              <a:lnSpc>
                <a:spcPct val="100000"/>
              </a:lnSpc>
              <a:spcBef>
                <a:spcPts val="220"/>
              </a:spcBef>
            </a:pPr>
            <a:r>
              <a:rPr dirty="0" sz="900" spc="10">
                <a:latin typeface="Georgia"/>
                <a:cs typeface="Georgia"/>
              </a:rPr>
              <a:t>Republicanos</a:t>
            </a:r>
            <a:r>
              <a:rPr dirty="0" sz="900" spc="120">
                <a:latin typeface="Georgia"/>
                <a:cs typeface="Georgia"/>
              </a:rPr>
              <a:t> </a:t>
            </a:r>
            <a:r>
              <a:rPr dirty="0" sz="900" spc="10">
                <a:latin typeface="Georgia"/>
                <a:cs typeface="Georgia"/>
              </a:rPr>
              <a:t>en</a:t>
            </a:r>
            <a:r>
              <a:rPr dirty="0" sz="900" spc="125">
                <a:latin typeface="Georgia"/>
                <a:cs typeface="Georgia"/>
              </a:rPr>
              <a:t> </a:t>
            </a:r>
            <a:r>
              <a:rPr dirty="0" sz="900" spc="10">
                <a:latin typeface="Georgia"/>
                <a:cs typeface="Georgia"/>
              </a:rPr>
              <a:t>el</a:t>
            </a:r>
            <a:r>
              <a:rPr dirty="0" sz="900" spc="125">
                <a:latin typeface="Georgia"/>
                <a:cs typeface="Georgia"/>
              </a:rPr>
              <a:t> </a:t>
            </a:r>
            <a:r>
              <a:rPr dirty="0" sz="900" spc="-10">
                <a:latin typeface="Georgia"/>
                <a:cs typeface="Georgia"/>
              </a:rPr>
              <a:t>exilio</a:t>
            </a:r>
            <a:endParaRPr sz="900">
              <a:latin typeface="Georgia"/>
              <a:cs typeface="Georgia"/>
            </a:endParaRPr>
          </a:p>
          <a:p>
            <a:pPr marL="12700" marR="5080">
              <a:lnSpc>
                <a:spcPct val="100000"/>
              </a:lnSpc>
              <a:spcBef>
                <a:spcPts val="305"/>
              </a:spcBef>
            </a:pPr>
            <a:r>
              <a:rPr dirty="0" sz="2200" spc="130" b="1">
                <a:latin typeface="Cambria"/>
                <a:cs typeface="Cambria"/>
              </a:rPr>
              <a:t>INVESTIGACIONES </a:t>
            </a:r>
            <a:r>
              <a:rPr dirty="0" sz="2200" spc="145" b="1">
                <a:latin typeface="Cambria"/>
                <a:cs typeface="Cambria"/>
              </a:rPr>
              <a:t>NO</a:t>
            </a:r>
            <a:r>
              <a:rPr dirty="0" sz="2200" spc="40" b="1">
                <a:latin typeface="Cambria"/>
                <a:cs typeface="Cambria"/>
              </a:rPr>
              <a:t> </a:t>
            </a:r>
            <a:r>
              <a:rPr dirty="0" sz="2200" spc="100" b="1">
                <a:latin typeface="Cambria"/>
                <a:cs typeface="Cambria"/>
              </a:rPr>
              <a:t>OFICIALES:</a:t>
            </a:r>
            <a:endParaRPr sz="2200">
              <a:latin typeface="Cambria"/>
              <a:cs typeface="Cambria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6954493" y="4512203"/>
            <a:ext cx="1049655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>
                <a:latin typeface="Georgia"/>
                <a:cs typeface="Georgia"/>
              </a:rPr>
              <a:t>José</a:t>
            </a:r>
            <a:r>
              <a:rPr dirty="0" sz="900" spc="170">
                <a:latin typeface="Georgia"/>
                <a:cs typeface="Georgia"/>
              </a:rPr>
              <a:t> </a:t>
            </a:r>
            <a:r>
              <a:rPr dirty="0" sz="900">
                <a:latin typeface="Georgia"/>
                <a:cs typeface="Georgia"/>
              </a:rPr>
              <a:t>María</a:t>
            </a:r>
            <a:r>
              <a:rPr dirty="0" sz="900" spc="170">
                <a:latin typeface="Georgia"/>
                <a:cs typeface="Georgia"/>
              </a:rPr>
              <a:t> </a:t>
            </a:r>
            <a:r>
              <a:rPr dirty="0" sz="900" spc="-10">
                <a:latin typeface="Georgia"/>
                <a:cs typeface="Georgia"/>
              </a:rPr>
              <a:t>Jimeno</a:t>
            </a:r>
            <a:endParaRPr sz="900">
              <a:latin typeface="Georgia"/>
              <a:cs typeface="Georgia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5143500"/>
            <a:chOff x="0" y="0"/>
            <a:chExt cx="9144000" cy="51435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4000" cy="514350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492725" y="418812"/>
              <a:ext cx="8159115" cy="4305935"/>
            </a:xfrm>
            <a:custGeom>
              <a:avLst/>
              <a:gdLst/>
              <a:ahLst/>
              <a:cxnLst/>
              <a:rect l="l" t="t" r="r" b="b"/>
              <a:pathLst>
                <a:path w="8159115" h="4305935">
                  <a:moveTo>
                    <a:pt x="1047224" y="0"/>
                  </a:moveTo>
                  <a:lnTo>
                    <a:pt x="7136324" y="0"/>
                  </a:lnTo>
                </a:path>
                <a:path w="8159115" h="4305935">
                  <a:moveTo>
                    <a:pt x="8158549" y="1003199"/>
                  </a:moveTo>
                  <a:lnTo>
                    <a:pt x="8158549" y="3230999"/>
                  </a:lnTo>
                </a:path>
                <a:path w="8159115" h="4305935">
                  <a:moveTo>
                    <a:pt x="1034812" y="4305874"/>
                  </a:moveTo>
                  <a:lnTo>
                    <a:pt x="7123912" y="4305874"/>
                  </a:lnTo>
                </a:path>
                <a:path w="8159115" h="4305935">
                  <a:moveTo>
                    <a:pt x="0" y="996487"/>
                  </a:moveTo>
                  <a:lnTo>
                    <a:pt x="0" y="3224287"/>
                  </a:lnTo>
                </a:path>
              </a:pathLst>
            </a:custGeom>
            <a:ln w="19049">
              <a:solidFill>
                <a:srgbClr val="4C0206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5" name="object 5"/>
          <p:cNvSpPr/>
          <p:nvPr/>
        </p:nvSpPr>
        <p:spPr>
          <a:xfrm>
            <a:off x="7926768" y="389153"/>
            <a:ext cx="748665" cy="753745"/>
          </a:xfrm>
          <a:custGeom>
            <a:avLst/>
            <a:gdLst/>
            <a:ahLst/>
            <a:cxnLst/>
            <a:rect l="l" t="t" r="r" b="b"/>
            <a:pathLst>
              <a:path w="748665" h="753744">
                <a:moveTo>
                  <a:pt x="741260" y="353999"/>
                </a:moveTo>
                <a:lnTo>
                  <a:pt x="393725" y="7404"/>
                </a:lnTo>
                <a:lnTo>
                  <a:pt x="0" y="8318"/>
                </a:lnTo>
                <a:lnTo>
                  <a:pt x="927" y="44373"/>
                </a:lnTo>
                <a:lnTo>
                  <a:pt x="378028" y="44373"/>
                </a:lnTo>
                <a:lnTo>
                  <a:pt x="704303" y="368795"/>
                </a:lnTo>
                <a:lnTo>
                  <a:pt x="704303" y="753300"/>
                </a:lnTo>
                <a:lnTo>
                  <a:pt x="741260" y="753300"/>
                </a:lnTo>
                <a:lnTo>
                  <a:pt x="741260" y="353999"/>
                </a:lnTo>
                <a:close/>
              </a:path>
              <a:path w="748665" h="753744">
                <a:moveTo>
                  <a:pt x="748652" y="927"/>
                </a:moveTo>
                <a:lnTo>
                  <a:pt x="460286" y="0"/>
                </a:lnTo>
                <a:lnTo>
                  <a:pt x="531456" y="72097"/>
                </a:lnTo>
                <a:lnTo>
                  <a:pt x="537591" y="46240"/>
                </a:lnTo>
                <a:lnTo>
                  <a:pt x="537654" y="46101"/>
                </a:lnTo>
                <a:lnTo>
                  <a:pt x="546595" y="25425"/>
                </a:lnTo>
                <a:lnTo>
                  <a:pt x="554723" y="11531"/>
                </a:lnTo>
                <a:lnTo>
                  <a:pt x="558253" y="6477"/>
                </a:lnTo>
                <a:lnTo>
                  <a:pt x="564235" y="12674"/>
                </a:lnTo>
                <a:lnTo>
                  <a:pt x="577672" y="29692"/>
                </a:lnTo>
                <a:lnTo>
                  <a:pt x="591794" y="55219"/>
                </a:lnTo>
                <a:lnTo>
                  <a:pt x="599859" y="86893"/>
                </a:lnTo>
                <a:lnTo>
                  <a:pt x="599859" y="92443"/>
                </a:lnTo>
                <a:lnTo>
                  <a:pt x="610958" y="78574"/>
                </a:lnTo>
                <a:lnTo>
                  <a:pt x="641273" y="57442"/>
                </a:lnTo>
                <a:lnTo>
                  <a:pt x="671944" y="46101"/>
                </a:lnTo>
                <a:lnTo>
                  <a:pt x="695680" y="41529"/>
                </a:lnTo>
                <a:lnTo>
                  <a:pt x="705231" y="40678"/>
                </a:lnTo>
                <a:lnTo>
                  <a:pt x="705154" y="41529"/>
                </a:lnTo>
                <a:lnTo>
                  <a:pt x="688073" y="104228"/>
                </a:lnTo>
                <a:lnTo>
                  <a:pt x="662711" y="138645"/>
                </a:lnTo>
                <a:lnTo>
                  <a:pt x="654380" y="144195"/>
                </a:lnTo>
                <a:lnTo>
                  <a:pt x="654685" y="144500"/>
                </a:lnTo>
                <a:lnTo>
                  <a:pt x="656082" y="144500"/>
                </a:lnTo>
                <a:lnTo>
                  <a:pt x="656526" y="144195"/>
                </a:lnTo>
                <a:lnTo>
                  <a:pt x="657161" y="144195"/>
                </a:lnTo>
                <a:lnTo>
                  <a:pt x="689229" y="152260"/>
                </a:lnTo>
                <a:lnTo>
                  <a:pt x="714705" y="166382"/>
                </a:lnTo>
                <a:lnTo>
                  <a:pt x="731520" y="179819"/>
                </a:lnTo>
                <a:lnTo>
                  <a:pt x="737577" y="185801"/>
                </a:lnTo>
                <a:lnTo>
                  <a:pt x="732358" y="189611"/>
                </a:lnTo>
                <a:lnTo>
                  <a:pt x="718045" y="198272"/>
                </a:lnTo>
                <a:lnTo>
                  <a:pt x="696633" y="207632"/>
                </a:lnTo>
                <a:lnTo>
                  <a:pt x="670102" y="213525"/>
                </a:lnTo>
                <a:lnTo>
                  <a:pt x="748652" y="293928"/>
                </a:lnTo>
                <a:lnTo>
                  <a:pt x="748652" y="144195"/>
                </a:lnTo>
                <a:lnTo>
                  <a:pt x="748652" y="40678"/>
                </a:lnTo>
                <a:lnTo>
                  <a:pt x="748652" y="6477"/>
                </a:lnTo>
                <a:lnTo>
                  <a:pt x="748652" y="92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468464" y="394817"/>
            <a:ext cx="748665" cy="753745"/>
          </a:xfrm>
          <a:custGeom>
            <a:avLst/>
            <a:gdLst/>
            <a:ahLst/>
            <a:cxnLst/>
            <a:rect l="l" t="t" r="r" b="b"/>
            <a:pathLst>
              <a:path w="748665" h="753744">
                <a:moveTo>
                  <a:pt x="288378" y="0"/>
                </a:moveTo>
                <a:lnTo>
                  <a:pt x="0" y="927"/>
                </a:lnTo>
                <a:lnTo>
                  <a:pt x="0" y="293928"/>
                </a:lnTo>
                <a:lnTo>
                  <a:pt x="78549" y="213525"/>
                </a:lnTo>
                <a:lnTo>
                  <a:pt x="52031" y="207632"/>
                </a:lnTo>
                <a:lnTo>
                  <a:pt x="30607" y="198285"/>
                </a:lnTo>
                <a:lnTo>
                  <a:pt x="16294" y="189623"/>
                </a:lnTo>
                <a:lnTo>
                  <a:pt x="11074" y="185801"/>
                </a:lnTo>
                <a:lnTo>
                  <a:pt x="17145" y="179832"/>
                </a:lnTo>
                <a:lnTo>
                  <a:pt x="33947" y="166395"/>
                </a:lnTo>
                <a:lnTo>
                  <a:pt x="59436" y="152273"/>
                </a:lnTo>
                <a:lnTo>
                  <a:pt x="91503" y="144208"/>
                </a:lnTo>
                <a:lnTo>
                  <a:pt x="92125" y="144208"/>
                </a:lnTo>
                <a:lnTo>
                  <a:pt x="92570" y="144500"/>
                </a:lnTo>
                <a:lnTo>
                  <a:pt x="93980" y="144500"/>
                </a:lnTo>
                <a:lnTo>
                  <a:pt x="94272" y="144208"/>
                </a:lnTo>
                <a:lnTo>
                  <a:pt x="89649" y="141427"/>
                </a:lnTo>
                <a:lnTo>
                  <a:pt x="85953" y="138658"/>
                </a:lnTo>
                <a:lnTo>
                  <a:pt x="60579" y="104241"/>
                </a:lnTo>
                <a:lnTo>
                  <a:pt x="44284" y="50203"/>
                </a:lnTo>
                <a:lnTo>
                  <a:pt x="43421" y="40678"/>
                </a:lnTo>
                <a:lnTo>
                  <a:pt x="52971" y="41529"/>
                </a:lnTo>
                <a:lnTo>
                  <a:pt x="76708" y="46113"/>
                </a:lnTo>
                <a:lnTo>
                  <a:pt x="107378" y="57454"/>
                </a:lnTo>
                <a:lnTo>
                  <a:pt x="137693" y="78574"/>
                </a:lnTo>
                <a:lnTo>
                  <a:pt x="148793" y="92456"/>
                </a:lnTo>
                <a:lnTo>
                  <a:pt x="148793" y="86906"/>
                </a:lnTo>
                <a:lnTo>
                  <a:pt x="164909" y="40678"/>
                </a:lnTo>
                <a:lnTo>
                  <a:pt x="190398" y="6477"/>
                </a:lnTo>
                <a:lnTo>
                  <a:pt x="193941" y="11531"/>
                </a:lnTo>
                <a:lnTo>
                  <a:pt x="202069" y="25425"/>
                </a:lnTo>
                <a:lnTo>
                  <a:pt x="211061" y="46253"/>
                </a:lnTo>
                <a:lnTo>
                  <a:pt x="217195" y="72110"/>
                </a:lnTo>
                <a:lnTo>
                  <a:pt x="281978" y="6477"/>
                </a:lnTo>
                <a:lnTo>
                  <a:pt x="288378" y="0"/>
                </a:lnTo>
                <a:close/>
              </a:path>
              <a:path w="748665" h="753744">
                <a:moveTo>
                  <a:pt x="748652" y="8331"/>
                </a:moveTo>
                <a:lnTo>
                  <a:pt x="354926" y="7404"/>
                </a:lnTo>
                <a:lnTo>
                  <a:pt x="7404" y="353999"/>
                </a:lnTo>
                <a:lnTo>
                  <a:pt x="7404" y="753300"/>
                </a:lnTo>
                <a:lnTo>
                  <a:pt x="44348" y="753300"/>
                </a:lnTo>
                <a:lnTo>
                  <a:pt x="44348" y="368808"/>
                </a:lnTo>
                <a:lnTo>
                  <a:pt x="370624" y="44386"/>
                </a:lnTo>
                <a:lnTo>
                  <a:pt x="747725" y="44386"/>
                </a:lnTo>
                <a:lnTo>
                  <a:pt x="748652" y="833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7932446" y="4000106"/>
            <a:ext cx="748665" cy="753745"/>
          </a:xfrm>
          <a:custGeom>
            <a:avLst/>
            <a:gdLst/>
            <a:ahLst/>
            <a:cxnLst/>
            <a:rect l="l" t="t" r="r" b="b"/>
            <a:pathLst>
              <a:path w="748665" h="753745">
                <a:moveTo>
                  <a:pt x="741248" y="0"/>
                </a:moveTo>
                <a:lnTo>
                  <a:pt x="704303" y="0"/>
                </a:lnTo>
                <a:lnTo>
                  <a:pt x="704303" y="384505"/>
                </a:lnTo>
                <a:lnTo>
                  <a:pt x="378028" y="708926"/>
                </a:lnTo>
                <a:lnTo>
                  <a:pt x="927" y="708926"/>
                </a:lnTo>
                <a:lnTo>
                  <a:pt x="0" y="744982"/>
                </a:lnTo>
                <a:lnTo>
                  <a:pt x="393725" y="745909"/>
                </a:lnTo>
                <a:lnTo>
                  <a:pt x="741248" y="399300"/>
                </a:lnTo>
                <a:lnTo>
                  <a:pt x="741248" y="0"/>
                </a:lnTo>
                <a:close/>
              </a:path>
              <a:path w="748665" h="753745">
                <a:moveTo>
                  <a:pt x="748652" y="459371"/>
                </a:moveTo>
                <a:lnTo>
                  <a:pt x="670102" y="539775"/>
                </a:lnTo>
                <a:lnTo>
                  <a:pt x="696620" y="545668"/>
                </a:lnTo>
                <a:lnTo>
                  <a:pt x="718045" y="555028"/>
                </a:lnTo>
                <a:lnTo>
                  <a:pt x="732358" y="563689"/>
                </a:lnTo>
                <a:lnTo>
                  <a:pt x="737577" y="567499"/>
                </a:lnTo>
                <a:lnTo>
                  <a:pt x="731507" y="573481"/>
                </a:lnTo>
                <a:lnTo>
                  <a:pt x="714692" y="586917"/>
                </a:lnTo>
                <a:lnTo>
                  <a:pt x="689216" y="601040"/>
                </a:lnTo>
                <a:lnTo>
                  <a:pt x="657148" y="609104"/>
                </a:lnTo>
                <a:lnTo>
                  <a:pt x="656526" y="609104"/>
                </a:lnTo>
                <a:lnTo>
                  <a:pt x="655929" y="608698"/>
                </a:lnTo>
                <a:lnTo>
                  <a:pt x="654773" y="608698"/>
                </a:lnTo>
                <a:lnTo>
                  <a:pt x="654380" y="609104"/>
                </a:lnTo>
                <a:lnTo>
                  <a:pt x="659003" y="611873"/>
                </a:lnTo>
                <a:lnTo>
                  <a:pt x="662698" y="614654"/>
                </a:lnTo>
                <a:lnTo>
                  <a:pt x="688060" y="649071"/>
                </a:lnTo>
                <a:lnTo>
                  <a:pt x="704354" y="703110"/>
                </a:lnTo>
                <a:lnTo>
                  <a:pt x="705231" y="712622"/>
                </a:lnTo>
                <a:lnTo>
                  <a:pt x="695680" y="711771"/>
                </a:lnTo>
                <a:lnTo>
                  <a:pt x="671931" y="707199"/>
                </a:lnTo>
                <a:lnTo>
                  <a:pt x="641261" y="695858"/>
                </a:lnTo>
                <a:lnTo>
                  <a:pt x="610946" y="674725"/>
                </a:lnTo>
                <a:lnTo>
                  <a:pt x="599846" y="660857"/>
                </a:lnTo>
                <a:lnTo>
                  <a:pt x="599846" y="666407"/>
                </a:lnTo>
                <a:lnTo>
                  <a:pt x="591794" y="698080"/>
                </a:lnTo>
                <a:lnTo>
                  <a:pt x="577659" y="723607"/>
                </a:lnTo>
                <a:lnTo>
                  <a:pt x="564235" y="740625"/>
                </a:lnTo>
                <a:lnTo>
                  <a:pt x="558253" y="746823"/>
                </a:lnTo>
                <a:lnTo>
                  <a:pt x="554710" y="741768"/>
                </a:lnTo>
                <a:lnTo>
                  <a:pt x="546582" y="727875"/>
                </a:lnTo>
                <a:lnTo>
                  <a:pt x="537591" y="707059"/>
                </a:lnTo>
                <a:lnTo>
                  <a:pt x="531456" y="681202"/>
                </a:lnTo>
                <a:lnTo>
                  <a:pt x="460273" y="753300"/>
                </a:lnTo>
                <a:lnTo>
                  <a:pt x="748652" y="752373"/>
                </a:lnTo>
                <a:lnTo>
                  <a:pt x="748652" y="746823"/>
                </a:lnTo>
                <a:lnTo>
                  <a:pt x="748652" y="712622"/>
                </a:lnTo>
                <a:lnTo>
                  <a:pt x="748652" y="609104"/>
                </a:lnTo>
                <a:lnTo>
                  <a:pt x="748652" y="45937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468464" y="3994442"/>
            <a:ext cx="748665" cy="753745"/>
          </a:xfrm>
          <a:custGeom>
            <a:avLst/>
            <a:gdLst/>
            <a:ahLst/>
            <a:cxnLst/>
            <a:rect l="l" t="t" r="r" b="b"/>
            <a:pathLst>
              <a:path w="748665" h="753745">
                <a:moveTo>
                  <a:pt x="288378" y="753300"/>
                </a:moveTo>
                <a:lnTo>
                  <a:pt x="281978" y="746823"/>
                </a:lnTo>
                <a:lnTo>
                  <a:pt x="217195" y="681189"/>
                </a:lnTo>
                <a:lnTo>
                  <a:pt x="211061" y="707047"/>
                </a:lnTo>
                <a:lnTo>
                  <a:pt x="210997" y="707186"/>
                </a:lnTo>
                <a:lnTo>
                  <a:pt x="202069" y="727875"/>
                </a:lnTo>
                <a:lnTo>
                  <a:pt x="193941" y="741768"/>
                </a:lnTo>
                <a:lnTo>
                  <a:pt x="164909" y="712622"/>
                </a:lnTo>
                <a:lnTo>
                  <a:pt x="148793" y="666394"/>
                </a:lnTo>
                <a:lnTo>
                  <a:pt x="148793" y="660844"/>
                </a:lnTo>
                <a:lnTo>
                  <a:pt x="137693" y="674725"/>
                </a:lnTo>
                <a:lnTo>
                  <a:pt x="107378" y="695845"/>
                </a:lnTo>
                <a:lnTo>
                  <a:pt x="76708" y="707186"/>
                </a:lnTo>
                <a:lnTo>
                  <a:pt x="52971" y="711771"/>
                </a:lnTo>
                <a:lnTo>
                  <a:pt x="43421" y="712622"/>
                </a:lnTo>
                <a:lnTo>
                  <a:pt x="43497" y="711771"/>
                </a:lnTo>
                <a:lnTo>
                  <a:pt x="60579" y="649058"/>
                </a:lnTo>
                <a:lnTo>
                  <a:pt x="85953" y="614641"/>
                </a:lnTo>
                <a:lnTo>
                  <a:pt x="94272" y="609092"/>
                </a:lnTo>
                <a:lnTo>
                  <a:pt x="93878" y="608698"/>
                </a:lnTo>
                <a:lnTo>
                  <a:pt x="92722" y="608698"/>
                </a:lnTo>
                <a:lnTo>
                  <a:pt x="92125" y="609092"/>
                </a:lnTo>
                <a:lnTo>
                  <a:pt x="91503" y="609092"/>
                </a:lnTo>
                <a:lnTo>
                  <a:pt x="59436" y="601027"/>
                </a:lnTo>
                <a:lnTo>
                  <a:pt x="33947" y="586905"/>
                </a:lnTo>
                <a:lnTo>
                  <a:pt x="17145" y="573468"/>
                </a:lnTo>
                <a:lnTo>
                  <a:pt x="11074" y="567499"/>
                </a:lnTo>
                <a:lnTo>
                  <a:pt x="16294" y="563676"/>
                </a:lnTo>
                <a:lnTo>
                  <a:pt x="30607" y="555015"/>
                </a:lnTo>
                <a:lnTo>
                  <a:pt x="52031" y="545668"/>
                </a:lnTo>
                <a:lnTo>
                  <a:pt x="78549" y="539775"/>
                </a:lnTo>
                <a:lnTo>
                  <a:pt x="0" y="459371"/>
                </a:lnTo>
                <a:lnTo>
                  <a:pt x="0" y="752373"/>
                </a:lnTo>
                <a:lnTo>
                  <a:pt x="288378" y="753300"/>
                </a:lnTo>
                <a:close/>
              </a:path>
              <a:path w="748665" h="753745">
                <a:moveTo>
                  <a:pt x="748652" y="744969"/>
                </a:moveTo>
                <a:lnTo>
                  <a:pt x="747725" y="708914"/>
                </a:lnTo>
                <a:lnTo>
                  <a:pt x="370624" y="708914"/>
                </a:lnTo>
                <a:lnTo>
                  <a:pt x="44348" y="384492"/>
                </a:lnTo>
                <a:lnTo>
                  <a:pt x="44348" y="0"/>
                </a:lnTo>
                <a:lnTo>
                  <a:pt x="7404" y="0"/>
                </a:lnTo>
                <a:lnTo>
                  <a:pt x="7404" y="399288"/>
                </a:lnTo>
                <a:lnTo>
                  <a:pt x="354926" y="745896"/>
                </a:lnTo>
                <a:lnTo>
                  <a:pt x="748652" y="74496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9" name="object 9"/>
          <p:cNvGrpSpPr/>
          <p:nvPr/>
        </p:nvGrpSpPr>
        <p:grpSpPr>
          <a:xfrm>
            <a:off x="2119658" y="3715620"/>
            <a:ext cx="45085" cy="45085"/>
            <a:chOff x="2119658" y="3715620"/>
            <a:chExt cx="45085" cy="45085"/>
          </a:xfrm>
        </p:grpSpPr>
        <p:sp>
          <p:nvSpPr>
            <p:cNvPr id="10" name="object 10"/>
            <p:cNvSpPr/>
            <p:nvPr/>
          </p:nvSpPr>
          <p:spPr>
            <a:xfrm>
              <a:off x="2119658" y="3715620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22426" y="45062"/>
                  </a:moveTo>
                  <a:lnTo>
                    <a:pt x="13705" y="43264"/>
                  </a:lnTo>
                  <a:lnTo>
                    <a:pt x="6576" y="38381"/>
                  </a:lnTo>
                  <a:lnTo>
                    <a:pt x="1765" y="31180"/>
                  </a:lnTo>
                  <a:lnTo>
                    <a:pt x="0" y="22426"/>
                  </a:lnTo>
                  <a:lnTo>
                    <a:pt x="1765" y="13705"/>
                  </a:lnTo>
                  <a:lnTo>
                    <a:pt x="6576" y="6575"/>
                  </a:lnTo>
                  <a:lnTo>
                    <a:pt x="13705" y="1765"/>
                  </a:lnTo>
                  <a:lnTo>
                    <a:pt x="22426" y="0"/>
                  </a:lnTo>
                  <a:lnTo>
                    <a:pt x="31269" y="1765"/>
                  </a:lnTo>
                  <a:lnTo>
                    <a:pt x="38460" y="6575"/>
                  </a:lnTo>
                  <a:lnTo>
                    <a:pt x="43294" y="13705"/>
                  </a:lnTo>
                  <a:lnTo>
                    <a:pt x="45062" y="22426"/>
                  </a:lnTo>
                  <a:lnTo>
                    <a:pt x="43294" y="31180"/>
                  </a:lnTo>
                  <a:lnTo>
                    <a:pt x="38460" y="38381"/>
                  </a:lnTo>
                  <a:lnTo>
                    <a:pt x="31269" y="43264"/>
                  </a:lnTo>
                  <a:lnTo>
                    <a:pt x="22426" y="45062"/>
                  </a:lnTo>
                  <a:close/>
                </a:path>
              </a:pathLst>
            </a:custGeom>
            <a:solidFill>
              <a:srgbClr val="FCFCFC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119964" y="3715620"/>
              <a:ext cx="44643" cy="45062"/>
            </a:xfrm>
            <a:prstGeom prst="rect">
              <a:avLst/>
            </a:prstGeom>
          </p:spPr>
        </p:pic>
      </p:grpSp>
      <p:sp>
        <p:nvSpPr>
          <p:cNvPr id="12" name="object 12"/>
          <p:cNvSpPr txBox="1"/>
          <p:nvPr/>
        </p:nvSpPr>
        <p:spPr>
          <a:xfrm>
            <a:off x="2758500" y="1261298"/>
            <a:ext cx="2272030" cy="76835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16100"/>
              </a:lnSpc>
              <a:spcBef>
                <a:spcPts val="100"/>
              </a:spcBef>
            </a:pPr>
            <a:r>
              <a:rPr dirty="0" sz="1400" spc="55">
                <a:latin typeface="Georgia"/>
                <a:cs typeface="Georgia"/>
              </a:rPr>
              <a:t>Investigaciones</a:t>
            </a:r>
            <a:r>
              <a:rPr dirty="0" sz="1400" spc="80">
                <a:latin typeface="Georgia"/>
                <a:cs typeface="Georgia"/>
              </a:rPr>
              <a:t> </a:t>
            </a:r>
            <a:r>
              <a:rPr dirty="0" sz="1400" spc="65">
                <a:latin typeface="Georgia"/>
                <a:cs typeface="Georgia"/>
              </a:rPr>
              <a:t>más </a:t>
            </a:r>
            <a:r>
              <a:rPr dirty="0" sz="1400" spc="50">
                <a:latin typeface="Georgia"/>
                <a:cs typeface="Georgia"/>
              </a:rPr>
              <a:t>específicas</a:t>
            </a:r>
            <a:r>
              <a:rPr dirty="0" sz="1400" spc="114">
                <a:latin typeface="Georgia"/>
                <a:cs typeface="Georgia"/>
              </a:rPr>
              <a:t> </a:t>
            </a:r>
            <a:r>
              <a:rPr dirty="0" sz="1400" spc="140">
                <a:latin typeface="Georgia"/>
                <a:cs typeface="Georgia"/>
              </a:rPr>
              <a:t>a</a:t>
            </a:r>
            <a:r>
              <a:rPr dirty="0" sz="1400" spc="120">
                <a:latin typeface="Georgia"/>
                <a:cs typeface="Georgia"/>
              </a:rPr>
              <a:t> </a:t>
            </a:r>
            <a:r>
              <a:rPr dirty="0" sz="1400">
                <a:latin typeface="Georgia"/>
                <a:cs typeface="Georgia"/>
              </a:rPr>
              <a:t>partir</a:t>
            </a:r>
            <a:r>
              <a:rPr dirty="0" sz="1400" spc="120">
                <a:latin typeface="Georgia"/>
                <a:cs typeface="Georgia"/>
              </a:rPr>
              <a:t> </a:t>
            </a:r>
            <a:r>
              <a:rPr dirty="0" sz="1400" spc="50">
                <a:latin typeface="Georgia"/>
                <a:cs typeface="Georgia"/>
              </a:rPr>
              <a:t>de</a:t>
            </a:r>
            <a:r>
              <a:rPr dirty="0" sz="1400" spc="120">
                <a:latin typeface="Georgia"/>
                <a:cs typeface="Georgia"/>
              </a:rPr>
              <a:t> </a:t>
            </a:r>
            <a:r>
              <a:rPr dirty="0" sz="1400" spc="55">
                <a:latin typeface="Georgia"/>
                <a:cs typeface="Georgia"/>
              </a:rPr>
              <a:t>la digitalización</a:t>
            </a:r>
            <a:r>
              <a:rPr dirty="0" sz="1400" spc="110">
                <a:latin typeface="Georgia"/>
                <a:cs typeface="Georgia"/>
              </a:rPr>
              <a:t> </a:t>
            </a:r>
            <a:r>
              <a:rPr dirty="0" sz="1400" spc="50">
                <a:latin typeface="Georgia"/>
                <a:cs typeface="Georgia"/>
              </a:rPr>
              <a:t>de</a:t>
            </a:r>
            <a:r>
              <a:rPr dirty="0" sz="1400" spc="110">
                <a:latin typeface="Georgia"/>
                <a:cs typeface="Georgia"/>
              </a:rPr>
              <a:t> </a:t>
            </a:r>
            <a:r>
              <a:rPr dirty="0" sz="1400">
                <a:latin typeface="Georgia"/>
                <a:cs typeface="Georgia"/>
              </a:rPr>
              <a:t>los</a:t>
            </a:r>
            <a:r>
              <a:rPr dirty="0" sz="1400" spc="114">
                <a:latin typeface="Georgia"/>
                <a:cs typeface="Georgia"/>
              </a:rPr>
              <a:t> </a:t>
            </a:r>
            <a:r>
              <a:rPr dirty="0" sz="1400" spc="-10">
                <a:latin typeface="Georgia"/>
                <a:cs typeface="Georgia"/>
              </a:rPr>
              <a:t>datos.</a:t>
            </a:r>
            <a:endParaRPr sz="1400">
              <a:latin typeface="Georgia"/>
              <a:cs typeface="Georgia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596325" y="1227004"/>
            <a:ext cx="1742439" cy="4826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 indent="245110">
              <a:lnSpc>
                <a:spcPct val="100000"/>
              </a:lnSpc>
              <a:spcBef>
                <a:spcPts val="100"/>
              </a:spcBef>
            </a:pPr>
            <a:r>
              <a:rPr dirty="0" sz="1500" spc="60">
                <a:latin typeface="Georgia"/>
                <a:cs typeface="Georgia"/>
              </a:rPr>
              <a:t>Declaración</a:t>
            </a:r>
            <a:r>
              <a:rPr dirty="0" sz="1500" spc="95">
                <a:latin typeface="Georgia"/>
                <a:cs typeface="Georgia"/>
              </a:rPr>
              <a:t> </a:t>
            </a:r>
            <a:r>
              <a:rPr dirty="0" sz="1500" spc="30">
                <a:latin typeface="Georgia"/>
                <a:cs typeface="Georgia"/>
              </a:rPr>
              <a:t>Ley </a:t>
            </a:r>
            <a:r>
              <a:rPr dirty="0" sz="1500" spc="60">
                <a:latin typeface="Georgia"/>
                <a:cs typeface="Georgia"/>
              </a:rPr>
              <a:t>Memoria</a:t>
            </a:r>
            <a:r>
              <a:rPr dirty="0" sz="1500" spc="50">
                <a:latin typeface="Georgia"/>
                <a:cs typeface="Georgia"/>
              </a:rPr>
              <a:t> </a:t>
            </a:r>
            <a:r>
              <a:rPr dirty="0" sz="1500" spc="-10">
                <a:latin typeface="Georgia"/>
                <a:cs typeface="Georgia"/>
              </a:rPr>
              <a:t>Histórica</a:t>
            </a:r>
            <a:endParaRPr sz="1500">
              <a:latin typeface="Georgia"/>
              <a:cs typeface="Georgia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576299" y="1924579"/>
            <a:ext cx="1943100" cy="389255"/>
          </a:xfrm>
          <a:prstGeom prst="rect">
            <a:avLst/>
          </a:prstGeom>
        </p:spPr>
        <p:txBody>
          <a:bodyPr wrap="square" lIns="0" tIns="19685" rIns="0" bIns="0" rtlCol="0" vert="horz">
            <a:spAutoFit/>
          </a:bodyPr>
          <a:lstStyle/>
          <a:p>
            <a:pPr marL="12700" marR="5080">
              <a:lnSpc>
                <a:spcPts val="1430"/>
              </a:lnSpc>
              <a:spcBef>
                <a:spcPts val="155"/>
              </a:spcBef>
            </a:pPr>
            <a:r>
              <a:rPr dirty="0" sz="1200" spc="10">
                <a:latin typeface="Georgia"/>
                <a:cs typeface="Georgia"/>
              </a:rPr>
              <a:t>Comienza</a:t>
            </a:r>
            <a:r>
              <a:rPr dirty="0" sz="1200" spc="180">
                <a:latin typeface="Georgia"/>
                <a:cs typeface="Georgia"/>
              </a:rPr>
              <a:t> </a:t>
            </a:r>
            <a:r>
              <a:rPr dirty="0" sz="1200" spc="70">
                <a:latin typeface="Georgia"/>
                <a:cs typeface="Georgia"/>
              </a:rPr>
              <a:t>la</a:t>
            </a:r>
            <a:r>
              <a:rPr dirty="0" sz="1200" spc="185">
                <a:latin typeface="Georgia"/>
                <a:cs typeface="Georgia"/>
              </a:rPr>
              <a:t> </a:t>
            </a:r>
            <a:r>
              <a:rPr dirty="0" sz="1200" spc="40">
                <a:latin typeface="Georgia"/>
                <a:cs typeface="Georgia"/>
              </a:rPr>
              <a:t>investigación </a:t>
            </a:r>
            <a:r>
              <a:rPr dirty="0" sz="1200" spc="-10">
                <a:latin typeface="Georgia"/>
                <a:cs typeface="Georgia"/>
              </a:rPr>
              <a:t>institucional</a:t>
            </a:r>
            <a:endParaRPr sz="1200">
              <a:latin typeface="Georgia"/>
              <a:cs typeface="Georgia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1580934" y="1246911"/>
            <a:ext cx="4244340" cy="1700530"/>
          </a:xfrm>
          <a:custGeom>
            <a:avLst/>
            <a:gdLst/>
            <a:ahLst/>
            <a:cxnLst/>
            <a:rect l="l" t="t" r="r" b="b"/>
            <a:pathLst>
              <a:path w="4244340" h="1700530">
                <a:moveTo>
                  <a:pt x="1392059" y="1450098"/>
                </a:moveTo>
                <a:lnTo>
                  <a:pt x="1387271" y="1402232"/>
                </a:lnTo>
                <a:lnTo>
                  <a:pt x="1373530" y="1357579"/>
                </a:lnTo>
                <a:lnTo>
                  <a:pt x="1351762" y="1317053"/>
                </a:lnTo>
                <a:lnTo>
                  <a:pt x="1322908" y="1281645"/>
                </a:lnTo>
                <a:lnTo>
                  <a:pt x="1287907" y="1252308"/>
                </a:lnTo>
                <a:lnTo>
                  <a:pt x="1247686" y="1229969"/>
                </a:lnTo>
                <a:lnTo>
                  <a:pt x="1246060" y="1229448"/>
                </a:lnTo>
                <a:lnTo>
                  <a:pt x="1246060" y="1225880"/>
                </a:lnTo>
                <a:lnTo>
                  <a:pt x="1205458" y="1205191"/>
                </a:lnTo>
                <a:lnTo>
                  <a:pt x="1170482" y="1176807"/>
                </a:lnTo>
                <a:lnTo>
                  <a:pt x="1141920" y="1141933"/>
                </a:lnTo>
                <a:lnTo>
                  <a:pt x="1120584" y="1101763"/>
                </a:lnTo>
                <a:lnTo>
                  <a:pt x="1107274" y="1057478"/>
                </a:lnTo>
                <a:lnTo>
                  <a:pt x="1102804" y="1010310"/>
                </a:lnTo>
                <a:lnTo>
                  <a:pt x="1102804" y="0"/>
                </a:lnTo>
                <a:lnTo>
                  <a:pt x="1058291" y="0"/>
                </a:lnTo>
                <a:lnTo>
                  <a:pt x="1058291" y="1010310"/>
                </a:lnTo>
                <a:lnTo>
                  <a:pt x="1062685" y="1061796"/>
                </a:lnTo>
                <a:lnTo>
                  <a:pt x="1075829" y="1110640"/>
                </a:lnTo>
                <a:lnTo>
                  <a:pt x="1097064" y="1155738"/>
                </a:lnTo>
                <a:lnTo>
                  <a:pt x="1125715" y="1196009"/>
                </a:lnTo>
                <a:lnTo>
                  <a:pt x="1140345" y="1210208"/>
                </a:lnTo>
                <a:lnTo>
                  <a:pt x="0" y="1210208"/>
                </a:lnTo>
                <a:lnTo>
                  <a:pt x="0" y="1690395"/>
                </a:lnTo>
                <a:lnTo>
                  <a:pt x="1155331" y="1690395"/>
                </a:lnTo>
                <a:lnTo>
                  <a:pt x="1203185" y="1685048"/>
                </a:lnTo>
                <a:lnTo>
                  <a:pt x="1247686" y="1670748"/>
                </a:lnTo>
                <a:lnTo>
                  <a:pt x="1287907" y="1648434"/>
                </a:lnTo>
                <a:lnTo>
                  <a:pt x="1322908" y="1619059"/>
                </a:lnTo>
                <a:lnTo>
                  <a:pt x="1351762" y="1583588"/>
                </a:lnTo>
                <a:lnTo>
                  <a:pt x="1373530" y="1542973"/>
                </a:lnTo>
                <a:lnTo>
                  <a:pt x="1387271" y="1498155"/>
                </a:lnTo>
                <a:lnTo>
                  <a:pt x="1392059" y="1450098"/>
                </a:lnTo>
                <a:close/>
              </a:path>
              <a:path w="4244340" h="1700530">
                <a:moveTo>
                  <a:pt x="4243908" y="1459801"/>
                </a:moveTo>
                <a:lnTo>
                  <a:pt x="4239006" y="1411376"/>
                </a:lnTo>
                <a:lnTo>
                  <a:pt x="4224960" y="1366266"/>
                </a:lnTo>
                <a:lnTo>
                  <a:pt x="4202747" y="1325448"/>
                </a:lnTo>
                <a:lnTo>
                  <a:pt x="4173359" y="1289875"/>
                </a:lnTo>
                <a:lnTo>
                  <a:pt x="4137761" y="1260538"/>
                </a:lnTo>
                <a:lnTo>
                  <a:pt x="4096956" y="1238377"/>
                </a:lnTo>
                <a:lnTo>
                  <a:pt x="4093248" y="1237234"/>
                </a:lnTo>
                <a:lnTo>
                  <a:pt x="4093248" y="1235405"/>
                </a:lnTo>
                <a:lnTo>
                  <a:pt x="4052913" y="1214907"/>
                </a:lnTo>
                <a:lnTo>
                  <a:pt x="4018089" y="1186815"/>
                </a:lnTo>
                <a:lnTo>
                  <a:pt x="3989603" y="1152321"/>
                </a:lnTo>
                <a:lnTo>
                  <a:pt x="3968254" y="1112558"/>
                </a:lnTo>
                <a:lnTo>
                  <a:pt x="3954856" y="1068705"/>
                </a:lnTo>
                <a:lnTo>
                  <a:pt x="3950208" y="1021930"/>
                </a:lnTo>
                <a:lnTo>
                  <a:pt x="3950208" y="9271"/>
                </a:lnTo>
                <a:lnTo>
                  <a:pt x="3905694" y="9271"/>
                </a:lnTo>
                <a:lnTo>
                  <a:pt x="3905694" y="1021930"/>
                </a:lnTo>
                <a:lnTo>
                  <a:pt x="3910266" y="1072819"/>
                </a:lnTo>
                <a:lnTo>
                  <a:pt x="3923525" y="1121117"/>
                </a:lnTo>
                <a:lnTo>
                  <a:pt x="3944836" y="1165745"/>
                </a:lnTo>
                <a:lnTo>
                  <a:pt x="3973512" y="1205611"/>
                </a:lnTo>
                <a:lnTo>
                  <a:pt x="3987965" y="1219492"/>
                </a:lnTo>
                <a:lnTo>
                  <a:pt x="2842133" y="1219492"/>
                </a:lnTo>
                <a:lnTo>
                  <a:pt x="2887726" y="1243914"/>
                </a:lnTo>
                <a:lnTo>
                  <a:pt x="2926892" y="1276261"/>
                </a:lnTo>
                <a:lnTo>
                  <a:pt x="2958808" y="1315275"/>
                </a:lnTo>
                <a:lnTo>
                  <a:pt x="2982633" y="1359700"/>
                </a:lnTo>
                <a:lnTo>
                  <a:pt x="2997543" y="1408303"/>
                </a:lnTo>
                <a:lnTo>
                  <a:pt x="3002699" y="1459801"/>
                </a:lnTo>
                <a:lnTo>
                  <a:pt x="2997543" y="1511261"/>
                </a:lnTo>
                <a:lnTo>
                  <a:pt x="2982633" y="1559801"/>
                </a:lnTo>
                <a:lnTo>
                  <a:pt x="2958808" y="1604162"/>
                </a:lnTo>
                <a:lnTo>
                  <a:pt x="2926892" y="1643151"/>
                </a:lnTo>
                <a:lnTo>
                  <a:pt x="2887726" y="1675536"/>
                </a:lnTo>
                <a:lnTo>
                  <a:pt x="2842133" y="1700110"/>
                </a:lnTo>
                <a:lnTo>
                  <a:pt x="4002748" y="1700110"/>
                </a:lnTo>
                <a:lnTo>
                  <a:pt x="4051211" y="1695234"/>
                </a:lnTo>
                <a:lnTo>
                  <a:pt x="4096423" y="1681251"/>
                </a:lnTo>
                <a:lnTo>
                  <a:pt x="4137368" y="1659115"/>
                </a:lnTo>
                <a:lnTo>
                  <a:pt x="4173093" y="1629791"/>
                </a:lnTo>
                <a:lnTo>
                  <a:pt x="4202595" y="1594243"/>
                </a:lnTo>
                <a:lnTo>
                  <a:pt x="4224883" y="1553425"/>
                </a:lnTo>
                <a:lnTo>
                  <a:pt x="4238980" y="1508290"/>
                </a:lnTo>
                <a:lnTo>
                  <a:pt x="4243908" y="1459801"/>
                </a:lnTo>
                <a:close/>
              </a:path>
            </a:pathLst>
          </a:custGeom>
          <a:solidFill>
            <a:srgbClr val="AE8A6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 txBox="1"/>
          <p:nvPr/>
        </p:nvSpPr>
        <p:spPr>
          <a:xfrm>
            <a:off x="4856457" y="2534815"/>
            <a:ext cx="619125" cy="3302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000" spc="-540">
                <a:solidFill>
                  <a:srgbClr val="FFFFFF"/>
                </a:solidFill>
                <a:latin typeface="Georgia"/>
                <a:cs typeface="Georgia"/>
              </a:rPr>
              <a:t>1</a:t>
            </a:r>
            <a:r>
              <a:rPr dirty="0" baseline="1461" sz="2850" spc="-810">
                <a:solidFill>
                  <a:srgbClr val="FFFFFF"/>
                </a:solidFill>
                <a:latin typeface="Georgia"/>
                <a:cs typeface="Georgia"/>
              </a:rPr>
              <a:t>2</a:t>
            </a:r>
            <a:r>
              <a:rPr dirty="0" sz="2000" spc="-595">
                <a:solidFill>
                  <a:srgbClr val="FFFFFF"/>
                </a:solidFill>
                <a:latin typeface="Georgia"/>
                <a:cs typeface="Georgia"/>
              </a:rPr>
              <a:t>9</a:t>
            </a:r>
            <a:r>
              <a:rPr dirty="0" baseline="1461" sz="2850" spc="-787">
                <a:solidFill>
                  <a:srgbClr val="FFFFFF"/>
                </a:solidFill>
                <a:latin typeface="Georgia"/>
                <a:cs typeface="Georgia"/>
              </a:rPr>
              <a:t>0</a:t>
            </a:r>
            <a:r>
              <a:rPr dirty="0" sz="2000" spc="-355">
                <a:solidFill>
                  <a:srgbClr val="FFFFFF"/>
                </a:solidFill>
                <a:latin typeface="Georgia"/>
                <a:cs typeface="Georgia"/>
              </a:rPr>
              <a:t>7</a:t>
            </a:r>
            <a:r>
              <a:rPr dirty="0" baseline="1461" sz="2850" spc="-622">
                <a:solidFill>
                  <a:srgbClr val="FFFFFF"/>
                </a:solidFill>
                <a:latin typeface="Georgia"/>
                <a:cs typeface="Georgia"/>
              </a:rPr>
              <a:t>1</a:t>
            </a:r>
            <a:r>
              <a:rPr dirty="0" sz="2000" spc="-770">
                <a:solidFill>
                  <a:srgbClr val="FFFFFF"/>
                </a:solidFill>
                <a:latin typeface="Georgia"/>
                <a:cs typeface="Georgia"/>
              </a:rPr>
              <a:t>8</a:t>
            </a:r>
            <a:r>
              <a:rPr dirty="0" baseline="1461" sz="2850" spc="37">
                <a:solidFill>
                  <a:srgbClr val="FFFFFF"/>
                </a:solidFill>
                <a:latin typeface="Georgia"/>
                <a:cs typeface="Georgia"/>
              </a:rPr>
              <a:t>3</a:t>
            </a:r>
            <a:endParaRPr baseline="1461" sz="2850">
              <a:latin typeface="Georgia"/>
              <a:cs typeface="Georgia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3001479" y="2457110"/>
            <a:ext cx="1401445" cy="480695"/>
          </a:xfrm>
          <a:custGeom>
            <a:avLst/>
            <a:gdLst/>
            <a:ahLst/>
            <a:cxnLst/>
            <a:rect l="l" t="t" r="r" b="b"/>
            <a:pathLst>
              <a:path w="1401445" h="480694">
                <a:moveTo>
                  <a:pt x="1161247" y="480195"/>
                </a:moveTo>
                <a:lnTo>
                  <a:pt x="0" y="480195"/>
                </a:lnTo>
                <a:lnTo>
                  <a:pt x="45576" y="455802"/>
                </a:lnTo>
                <a:lnTo>
                  <a:pt x="84705" y="423519"/>
                </a:lnTo>
                <a:lnTo>
                  <a:pt x="116567" y="384568"/>
                </a:lnTo>
                <a:lnTo>
                  <a:pt x="140342" y="340166"/>
                </a:lnTo>
                <a:lnTo>
                  <a:pt x="155208" y="291532"/>
                </a:lnTo>
                <a:lnTo>
                  <a:pt x="160346" y="239886"/>
                </a:lnTo>
                <a:lnTo>
                  <a:pt x="155208" y="188418"/>
                </a:lnTo>
                <a:lnTo>
                  <a:pt x="140342" y="139904"/>
                </a:lnTo>
                <a:lnTo>
                  <a:pt x="116567" y="95574"/>
                </a:lnTo>
                <a:lnTo>
                  <a:pt x="84705" y="56660"/>
                </a:lnTo>
                <a:lnTo>
                  <a:pt x="45576" y="24391"/>
                </a:lnTo>
                <a:lnTo>
                  <a:pt x="0" y="0"/>
                </a:lnTo>
                <a:lnTo>
                  <a:pt x="1161247" y="0"/>
                </a:lnTo>
                <a:lnTo>
                  <a:pt x="1209596" y="4864"/>
                </a:lnTo>
                <a:lnTo>
                  <a:pt x="1254627" y="18820"/>
                </a:lnTo>
                <a:lnTo>
                  <a:pt x="1295375" y="40910"/>
                </a:lnTo>
                <a:lnTo>
                  <a:pt x="1330877" y="70177"/>
                </a:lnTo>
                <a:lnTo>
                  <a:pt x="1360168" y="105666"/>
                </a:lnTo>
                <a:lnTo>
                  <a:pt x="1382284" y="146418"/>
                </a:lnTo>
                <a:lnTo>
                  <a:pt x="1396261" y="191477"/>
                </a:lnTo>
                <a:lnTo>
                  <a:pt x="1401134" y="239886"/>
                </a:lnTo>
                <a:lnTo>
                  <a:pt x="1396261" y="288435"/>
                </a:lnTo>
                <a:lnTo>
                  <a:pt x="1382284" y="333599"/>
                </a:lnTo>
                <a:lnTo>
                  <a:pt x="1360168" y="374426"/>
                </a:lnTo>
                <a:lnTo>
                  <a:pt x="1330877" y="409965"/>
                </a:lnTo>
                <a:lnTo>
                  <a:pt x="1295375" y="439263"/>
                </a:lnTo>
                <a:lnTo>
                  <a:pt x="1254627" y="461369"/>
                </a:lnTo>
                <a:lnTo>
                  <a:pt x="1209596" y="475330"/>
                </a:lnTo>
                <a:lnTo>
                  <a:pt x="1161247" y="480195"/>
                </a:lnTo>
                <a:close/>
              </a:path>
            </a:pathLst>
          </a:custGeom>
          <a:solidFill>
            <a:srgbClr val="AE8A6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 txBox="1"/>
          <p:nvPr/>
        </p:nvSpPr>
        <p:spPr>
          <a:xfrm>
            <a:off x="1739945" y="2519387"/>
            <a:ext cx="2270760" cy="12242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18440">
              <a:lnSpc>
                <a:spcPct val="100000"/>
              </a:lnSpc>
              <a:spcBef>
                <a:spcPts val="100"/>
              </a:spcBef>
              <a:tabLst>
                <a:tab pos="1704339" algn="l"/>
              </a:tabLst>
            </a:pPr>
            <a:r>
              <a:rPr dirty="0" baseline="-2777" sz="3000" spc="-757">
                <a:solidFill>
                  <a:srgbClr val="FFFFFF"/>
                </a:solidFill>
                <a:latin typeface="Georgia"/>
                <a:cs typeface="Georgia"/>
              </a:rPr>
              <a:t>1</a:t>
            </a:r>
            <a:r>
              <a:rPr dirty="0" sz="1900" spc="-530">
                <a:solidFill>
                  <a:srgbClr val="FFFFFF"/>
                </a:solidFill>
                <a:latin typeface="Georgia"/>
                <a:cs typeface="Georgia"/>
              </a:rPr>
              <a:t>2</a:t>
            </a:r>
            <a:r>
              <a:rPr dirty="0" baseline="-2777" sz="3000" spc="-839">
                <a:solidFill>
                  <a:srgbClr val="FFFFFF"/>
                </a:solidFill>
                <a:latin typeface="Georgia"/>
                <a:cs typeface="Georgia"/>
              </a:rPr>
              <a:t>9</a:t>
            </a:r>
            <a:r>
              <a:rPr dirty="0" sz="1900" spc="-515">
                <a:solidFill>
                  <a:srgbClr val="FFFFFF"/>
                </a:solidFill>
                <a:latin typeface="Georgia"/>
                <a:cs typeface="Georgia"/>
              </a:rPr>
              <a:t>0</a:t>
            </a:r>
            <a:r>
              <a:rPr dirty="0" baseline="-2777" sz="3000" spc="-712">
                <a:solidFill>
                  <a:srgbClr val="FFFFFF"/>
                </a:solidFill>
                <a:latin typeface="Georgia"/>
                <a:cs typeface="Georgia"/>
              </a:rPr>
              <a:t>3</a:t>
            </a:r>
            <a:r>
              <a:rPr dirty="0" sz="1900" spc="-625">
                <a:solidFill>
                  <a:srgbClr val="FFFFFF"/>
                </a:solidFill>
                <a:latin typeface="Georgia"/>
                <a:cs typeface="Georgia"/>
              </a:rPr>
              <a:t>0</a:t>
            </a:r>
            <a:r>
              <a:rPr dirty="0" baseline="-2777" sz="3000" spc="-644">
                <a:solidFill>
                  <a:srgbClr val="FFFFFF"/>
                </a:solidFill>
                <a:latin typeface="Georgia"/>
                <a:cs typeface="Georgia"/>
              </a:rPr>
              <a:t>9</a:t>
            </a:r>
            <a:r>
              <a:rPr dirty="0" sz="1900" spc="50">
                <a:solidFill>
                  <a:srgbClr val="FFFFFF"/>
                </a:solidFill>
                <a:latin typeface="Georgia"/>
                <a:cs typeface="Georgia"/>
              </a:rPr>
              <a:t>3</a:t>
            </a:r>
            <a:r>
              <a:rPr dirty="0" sz="1900">
                <a:solidFill>
                  <a:srgbClr val="FFFFFF"/>
                </a:solidFill>
                <a:latin typeface="Georgia"/>
                <a:cs typeface="Georgia"/>
              </a:rPr>
              <a:t>	</a:t>
            </a:r>
            <a:r>
              <a:rPr dirty="0" baseline="-2777" sz="3000" spc="-802">
                <a:solidFill>
                  <a:srgbClr val="FFFFFF"/>
                </a:solidFill>
                <a:latin typeface="Georgia"/>
                <a:cs typeface="Georgia"/>
              </a:rPr>
              <a:t>1</a:t>
            </a:r>
            <a:r>
              <a:rPr dirty="0" sz="1900" spc="-575">
                <a:solidFill>
                  <a:srgbClr val="FFFFFF"/>
                </a:solidFill>
                <a:latin typeface="Georgia"/>
                <a:cs typeface="Georgia"/>
              </a:rPr>
              <a:t>2</a:t>
            </a:r>
            <a:r>
              <a:rPr dirty="0" baseline="-2777" sz="3000" spc="-885">
                <a:solidFill>
                  <a:srgbClr val="FFFFFF"/>
                </a:solidFill>
                <a:latin typeface="Georgia"/>
                <a:cs typeface="Georgia"/>
              </a:rPr>
              <a:t>9</a:t>
            </a:r>
            <a:r>
              <a:rPr dirty="0" sz="1900" spc="-565">
                <a:solidFill>
                  <a:srgbClr val="FFFFFF"/>
                </a:solidFill>
                <a:latin typeface="Georgia"/>
                <a:cs typeface="Georgia"/>
              </a:rPr>
              <a:t>0</a:t>
            </a:r>
            <a:r>
              <a:rPr dirty="0" baseline="-2777" sz="3000" spc="-517">
                <a:solidFill>
                  <a:srgbClr val="FFFFFF"/>
                </a:solidFill>
                <a:latin typeface="Georgia"/>
                <a:cs typeface="Georgia"/>
              </a:rPr>
              <a:t>7</a:t>
            </a:r>
            <a:r>
              <a:rPr dirty="0" sz="1900" spc="-450">
                <a:solidFill>
                  <a:srgbClr val="FFFFFF"/>
                </a:solidFill>
                <a:latin typeface="Georgia"/>
                <a:cs typeface="Georgia"/>
              </a:rPr>
              <a:t>1</a:t>
            </a:r>
            <a:r>
              <a:rPr dirty="0" baseline="-2777" sz="3000" spc="-1245">
                <a:solidFill>
                  <a:srgbClr val="FFFFFF"/>
                </a:solidFill>
                <a:latin typeface="Georgia"/>
                <a:cs typeface="Georgia"/>
              </a:rPr>
              <a:t>0</a:t>
            </a:r>
            <a:r>
              <a:rPr dirty="0" sz="1900" spc="10">
                <a:solidFill>
                  <a:srgbClr val="FFFFFF"/>
                </a:solidFill>
                <a:latin typeface="Georgia"/>
                <a:cs typeface="Georgia"/>
              </a:rPr>
              <a:t>1</a:t>
            </a:r>
            <a:endParaRPr sz="1900">
              <a:latin typeface="Georgia"/>
              <a:cs typeface="Georgia"/>
            </a:endParaRPr>
          </a:p>
          <a:p>
            <a:pPr marL="66675" marR="259715" indent="-54610">
              <a:lnSpc>
                <a:spcPct val="100000"/>
              </a:lnSpc>
              <a:spcBef>
                <a:spcPts val="1230"/>
              </a:spcBef>
            </a:pPr>
            <a:r>
              <a:rPr dirty="0" sz="1500">
                <a:latin typeface="Georgia"/>
                <a:cs typeface="Georgia"/>
              </a:rPr>
              <a:t>Fondo</a:t>
            </a:r>
            <a:r>
              <a:rPr dirty="0" sz="1500" spc="120">
                <a:latin typeface="Georgia"/>
                <a:cs typeface="Georgia"/>
              </a:rPr>
              <a:t> </a:t>
            </a:r>
            <a:r>
              <a:rPr dirty="0" sz="1500" spc="55">
                <a:latin typeface="Georgia"/>
                <a:cs typeface="Georgia"/>
              </a:rPr>
              <a:t>Documental</a:t>
            </a:r>
            <a:r>
              <a:rPr dirty="0" sz="1500" spc="125">
                <a:latin typeface="Georgia"/>
                <a:cs typeface="Georgia"/>
              </a:rPr>
              <a:t> </a:t>
            </a:r>
            <a:r>
              <a:rPr dirty="0" sz="1500" spc="30">
                <a:latin typeface="Georgia"/>
                <a:cs typeface="Georgia"/>
              </a:rPr>
              <a:t>de </a:t>
            </a:r>
            <a:r>
              <a:rPr dirty="0" sz="1500" spc="85">
                <a:latin typeface="Georgia"/>
                <a:cs typeface="Georgia"/>
              </a:rPr>
              <a:t>la</a:t>
            </a:r>
            <a:r>
              <a:rPr dirty="0" sz="1500" spc="50">
                <a:latin typeface="Georgia"/>
                <a:cs typeface="Georgia"/>
              </a:rPr>
              <a:t> </a:t>
            </a:r>
            <a:r>
              <a:rPr dirty="0" sz="1500" spc="60">
                <a:latin typeface="Georgia"/>
                <a:cs typeface="Georgia"/>
              </a:rPr>
              <a:t>Memoria</a:t>
            </a:r>
            <a:r>
              <a:rPr dirty="0" sz="1500" spc="55">
                <a:latin typeface="Georgia"/>
                <a:cs typeface="Georgia"/>
              </a:rPr>
              <a:t> </a:t>
            </a:r>
            <a:r>
              <a:rPr dirty="0" sz="1500" spc="-10">
                <a:latin typeface="Georgia"/>
                <a:cs typeface="Georgia"/>
              </a:rPr>
              <a:t>Histórica</a:t>
            </a:r>
            <a:endParaRPr sz="1500">
              <a:latin typeface="Georgia"/>
              <a:cs typeface="Georgia"/>
            </a:endParaRPr>
          </a:p>
          <a:p>
            <a:pPr marL="295910">
              <a:lnSpc>
                <a:spcPct val="100000"/>
              </a:lnSpc>
              <a:spcBef>
                <a:spcPts val="770"/>
              </a:spcBef>
            </a:pPr>
            <a:r>
              <a:rPr dirty="0" sz="1200">
                <a:latin typeface="Georgia"/>
                <a:cs typeface="Georgia"/>
              </a:rPr>
              <a:t>Fundado</a:t>
            </a:r>
            <a:r>
              <a:rPr dirty="0" sz="1200" spc="165">
                <a:latin typeface="Georgia"/>
                <a:cs typeface="Georgia"/>
              </a:rPr>
              <a:t> </a:t>
            </a:r>
            <a:r>
              <a:rPr dirty="0" sz="1200">
                <a:latin typeface="Georgia"/>
                <a:cs typeface="Georgia"/>
              </a:rPr>
              <a:t>por</a:t>
            </a:r>
            <a:r>
              <a:rPr dirty="0" sz="1200" spc="165">
                <a:latin typeface="Georgia"/>
                <a:cs typeface="Georgia"/>
              </a:rPr>
              <a:t> </a:t>
            </a:r>
            <a:r>
              <a:rPr dirty="0" sz="1200" spc="70">
                <a:latin typeface="Georgia"/>
                <a:cs typeface="Georgia"/>
              </a:rPr>
              <a:t>la</a:t>
            </a:r>
            <a:r>
              <a:rPr dirty="0" sz="1200" spc="165">
                <a:latin typeface="Georgia"/>
                <a:cs typeface="Georgia"/>
              </a:rPr>
              <a:t> </a:t>
            </a:r>
            <a:r>
              <a:rPr dirty="0" sz="1200" spc="-20">
                <a:latin typeface="Georgia"/>
                <a:cs typeface="Georgia"/>
              </a:rPr>
              <a:t>UPNA</a:t>
            </a:r>
            <a:endParaRPr sz="1200">
              <a:latin typeface="Georgia"/>
              <a:cs typeface="Georgia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4008450" y="1256182"/>
            <a:ext cx="4636135" cy="2908300"/>
          </a:xfrm>
          <a:custGeom>
            <a:avLst/>
            <a:gdLst/>
            <a:ahLst/>
            <a:cxnLst/>
            <a:rect l="l" t="t" r="r" b="b"/>
            <a:pathLst>
              <a:path w="4636134" h="2908300">
                <a:moveTo>
                  <a:pt x="187579" y="1650339"/>
                </a:moveTo>
                <a:lnTo>
                  <a:pt x="144322" y="1650339"/>
                </a:lnTo>
                <a:lnTo>
                  <a:pt x="102831" y="1677454"/>
                </a:lnTo>
                <a:lnTo>
                  <a:pt x="67424" y="1711515"/>
                </a:lnTo>
                <a:lnTo>
                  <a:pt x="38773" y="1751457"/>
                </a:lnTo>
                <a:lnTo>
                  <a:pt x="17538" y="1796173"/>
                </a:lnTo>
                <a:lnTo>
                  <a:pt x="4394" y="1844573"/>
                </a:lnTo>
                <a:lnTo>
                  <a:pt x="0" y="1895576"/>
                </a:lnTo>
                <a:lnTo>
                  <a:pt x="0" y="2907792"/>
                </a:lnTo>
                <a:lnTo>
                  <a:pt x="44107" y="2907792"/>
                </a:lnTo>
                <a:lnTo>
                  <a:pt x="44107" y="1895576"/>
                </a:lnTo>
                <a:lnTo>
                  <a:pt x="48755" y="1848853"/>
                </a:lnTo>
                <a:lnTo>
                  <a:pt x="62166" y="1804974"/>
                </a:lnTo>
                <a:lnTo>
                  <a:pt x="83553" y="1765134"/>
                </a:lnTo>
                <a:lnTo>
                  <a:pt x="112128" y="1730502"/>
                </a:lnTo>
                <a:lnTo>
                  <a:pt x="147066" y="1702282"/>
                </a:lnTo>
                <a:lnTo>
                  <a:pt x="187579" y="1681657"/>
                </a:lnTo>
                <a:lnTo>
                  <a:pt x="187579" y="1650339"/>
                </a:lnTo>
                <a:close/>
              </a:path>
              <a:path w="4636134" h="2908300">
                <a:moveTo>
                  <a:pt x="3213557" y="1440827"/>
                </a:moveTo>
                <a:lnTo>
                  <a:pt x="3208680" y="1392415"/>
                </a:lnTo>
                <a:lnTo>
                  <a:pt x="3194710" y="1347355"/>
                </a:lnTo>
                <a:lnTo>
                  <a:pt x="3172587" y="1306601"/>
                </a:lnTo>
                <a:lnTo>
                  <a:pt x="3143300" y="1271117"/>
                </a:lnTo>
                <a:lnTo>
                  <a:pt x="3107804" y="1241844"/>
                </a:lnTo>
                <a:lnTo>
                  <a:pt x="3067050" y="1219758"/>
                </a:lnTo>
                <a:lnTo>
                  <a:pt x="3022015" y="1205801"/>
                </a:lnTo>
                <a:lnTo>
                  <a:pt x="2973667" y="1200937"/>
                </a:lnTo>
                <a:lnTo>
                  <a:pt x="1812417" y="1200937"/>
                </a:lnTo>
                <a:lnTo>
                  <a:pt x="1857997" y="1225321"/>
                </a:lnTo>
                <a:lnTo>
                  <a:pt x="1897126" y="1257592"/>
                </a:lnTo>
                <a:lnTo>
                  <a:pt x="1928990" y="1296504"/>
                </a:lnTo>
                <a:lnTo>
                  <a:pt x="1952764" y="1340840"/>
                </a:lnTo>
                <a:lnTo>
                  <a:pt x="1967636" y="1389354"/>
                </a:lnTo>
                <a:lnTo>
                  <a:pt x="1972767" y="1440827"/>
                </a:lnTo>
                <a:lnTo>
                  <a:pt x="1967636" y="1492465"/>
                </a:lnTo>
                <a:lnTo>
                  <a:pt x="1952764" y="1541106"/>
                </a:lnTo>
                <a:lnTo>
                  <a:pt x="1928990" y="1585506"/>
                </a:lnTo>
                <a:lnTo>
                  <a:pt x="1897126" y="1624457"/>
                </a:lnTo>
                <a:lnTo>
                  <a:pt x="1857997" y="1656740"/>
                </a:lnTo>
                <a:lnTo>
                  <a:pt x="1812417" y="1681124"/>
                </a:lnTo>
                <a:lnTo>
                  <a:pt x="2918409" y="1681124"/>
                </a:lnTo>
                <a:lnTo>
                  <a:pt x="2886824" y="1711515"/>
                </a:lnTo>
                <a:lnTo>
                  <a:pt x="2858173" y="1751457"/>
                </a:lnTo>
                <a:lnTo>
                  <a:pt x="2836938" y="1796173"/>
                </a:lnTo>
                <a:lnTo>
                  <a:pt x="2823794" y="1844573"/>
                </a:lnTo>
                <a:lnTo>
                  <a:pt x="2819400" y="1895576"/>
                </a:lnTo>
                <a:lnTo>
                  <a:pt x="2819400" y="2907792"/>
                </a:lnTo>
                <a:lnTo>
                  <a:pt x="2863507" y="2907792"/>
                </a:lnTo>
                <a:lnTo>
                  <a:pt x="2863507" y="1895576"/>
                </a:lnTo>
                <a:lnTo>
                  <a:pt x="2868155" y="1848853"/>
                </a:lnTo>
                <a:lnTo>
                  <a:pt x="2881566" y="1804974"/>
                </a:lnTo>
                <a:lnTo>
                  <a:pt x="2902953" y="1765134"/>
                </a:lnTo>
                <a:lnTo>
                  <a:pt x="2931515" y="1730502"/>
                </a:lnTo>
                <a:lnTo>
                  <a:pt x="2966466" y="1702282"/>
                </a:lnTo>
                <a:lnTo>
                  <a:pt x="3006979" y="1681657"/>
                </a:lnTo>
                <a:lnTo>
                  <a:pt x="3006979" y="1677784"/>
                </a:lnTo>
                <a:lnTo>
                  <a:pt x="3067050" y="1662303"/>
                </a:lnTo>
                <a:lnTo>
                  <a:pt x="3107804" y="1640192"/>
                </a:lnTo>
                <a:lnTo>
                  <a:pt x="3143300" y="1610906"/>
                </a:lnTo>
                <a:lnTo>
                  <a:pt x="3172587" y="1575358"/>
                </a:lnTo>
                <a:lnTo>
                  <a:pt x="3194710" y="1534528"/>
                </a:lnTo>
                <a:lnTo>
                  <a:pt x="3208680" y="1489367"/>
                </a:lnTo>
                <a:lnTo>
                  <a:pt x="3213557" y="1440827"/>
                </a:lnTo>
                <a:close/>
              </a:path>
              <a:path w="4636134" h="2908300">
                <a:moveTo>
                  <a:pt x="4635792" y="1450530"/>
                </a:moveTo>
                <a:lnTo>
                  <a:pt x="4630890" y="1402105"/>
                </a:lnTo>
                <a:lnTo>
                  <a:pt x="4616843" y="1356995"/>
                </a:lnTo>
                <a:lnTo>
                  <a:pt x="4594631" y="1316177"/>
                </a:lnTo>
                <a:lnTo>
                  <a:pt x="4565243" y="1280604"/>
                </a:lnTo>
                <a:lnTo>
                  <a:pt x="4529645" y="1251267"/>
                </a:lnTo>
                <a:lnTo>
                  <a:pt x="4488840" y="1229106"/>
                </a:lnTo>
                <a:lnTo>
                  <a:pt x="4485132" y="1227963"/>
                </a:lnTo>
                <a:lnTo>
                  <a:pt x="4485132" y="1226134"/>
                </a:lnTo>
                <a:lnTo>
                  <a:pt x="4444797" y="1205636"/>
                </a:lnTo>
                <a:lnTo>
                  <a:pt x="4409973" y="1177544"/>
                </a:lnTo>
                <a:lnTo>
                  <a:pt x="4381487" y="1143050"/>
                </a:lnTo>
                <a:lnTo>
                  <a:pt x="4360138" y="1103287"/>
                </a:lnTo>
                <a:lnTo>
                  <a:pt x="4346740" y="1059434"/>
                </a:lnTo>
                <a:lnTo>
                  <a:pt x="4342092" y="1012659"/>
                </a:lnTo>
                <a:lnTo>
                  <a:pt x="4342092" y="0"/>
                </a:lnTo>
                <a:lnTo>
                  <a:pt x="4297578" y="0"/>
                </a:lnTo>
                <a:lnTo>
                  <a:pt x="4297578" y="1012659"/>
                </a:lnTo>
                <a:lnTo>
                  <a:pt x="4302150" y="1063548"/>
                </a:lnTo>
                <a:lnTo>
                  <a:pt x="4315409" y="1111846"/>
                </a:lnTo>
                <a:lnTo>
                  <a:pt x="4336720" y="1156474"/>
                </a:lnTo>
                <a:lnTo>
                  <a:pt x="4365396" y="1196340"/>
                </a:lnTo>
                <a:lnTo>
                  <a:pt x="4379849" y="1210221"/>
                </a:lnTo>
                <a:lnTo>
                  <a:pt x="3234017" y="1210221"/>
                </a:lnTo>
                <a:lnTo>
                  <a:pt x="3279610" y="1234643"/>
                </a:lnTo>
                <a:lnTo>
                  <a:pt x="3318776" y="1266990"/>
                </a:lnTo>
                <a:lnTo>
                  <a:pt x="3350691" y="1306004"/>
                </a:lnTo>
                <a:lnTo>
                  <a:pt x="3374517" y="1350429"/>
                </a:lnTo>
                <a:lnTo>
                  <a:pt x="3389426" y="1399032"/>
                </a:lnTo>
                <a:lnTo>
                  <a:pt x="3394583" y="1450530"/>
                </a:lnTo>
                <a:lnTo>
                  <a:pt x="3389426" y="1501990"/>
                </a:lnTo>
                <a:lnTo>
                  <a:pt x="3374517" y="1550530"/>
                </a:lnTo>
                <a:lnTo>
                  <a:pt x="3350691" y="1594891"/>
                </a:lnTo>
                <a:lnTo>
                  <a:pt x="3318776" y="1633880"/>
                </a:lnTo>
                <a:lnTo>
                  <a:pt x="3279610" y="1666265"/>
                </a:lnTo>
                <a:lnTo>
                  <a:pt x="3234017" y="1690839"/>
                </a:lnTo>
                <a:lnTo>
                  <a:pt x="4394632" y="1690839"/>
                </a:lnTo>
                <a:lnTo>
                  <a:pt x="4443095" y="1685963"/>
                </a:lnTo>
                <a:lnTo>
                  <a:pt x="4488307" y="1671980"/>
                </a:lnTo>
                <a:lnTo>
                  <a:pt x="4529252" y="1649844"/>
                </a:lnTo>
                <a:lnTo>
                  <a:pt x="4564977" y="1620520"/>
                </a:lnTo>
                <a:lnTo>
                  <a:pt x="4594479" y="1584972"/>
                </a:lnTo>
                <a:lnTo>
                  <a:pt x="4616767" y="1544154"/>
                </a:lnTo>
                <a:lnTo>
                  <a:pt x="4630864" y="1499019"/>
                </a:lnTo>
                <a:lnTo>
                  <a:pt x="4635792" y="1450530"/>
                </a:lnTo>
                <a:close/>
              </a:path>
            </a:pathLst>
          </a:custGeom>
          <a:solidFill>
            <a:srgbClr val="AE8A6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 txBox="1"/>
          <p:nvPr/>
        </p:nvSpPr>
        <p:spPr>
          <a:xfrm>
            <a:off x="1171050" y="612564"/>
            <a:ext cx="3345179" cy="2844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700" spc="110" b="1">
                <a:latin typeface="Cambria"/>
                <a:cs typeface="Cambria"/>
              </a:rPr>
              <a:t>INVESTIGACIONES</a:t>
            </a:r>
            <a:r>
              <a:rPr dirty="0" sz="1700" spc="65" b="1">
                <a:latin typeface="Cambria"/>
                <a:cs typeface="Cambria"/>
              </a:rPr>
              <a:t> </a:t>
            </a:r>
            <a:r>
              <a:rPr dirty="0" sz="1700" spc="70" b="1">
                <a:latin typeface="Cambria"/>
                <a:cs typeface="Cambria"/>
              </a:rPr>
              <a:t>OFICIALES:</a:t>
            </a:r>
            <a:endParaRPr sz="1700">
              <a:latin typeface="Cambria"/>
              <a:cs typeface="Cambria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4143550" y="3129442"/>
            <a:ext cx="2469515" cy="5588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16700"/>
              </a:lnSpc>
              <a:spcBef>
                <a:spcPts val="100"/>
              </a:spcBef>
            </a:pPr>
            <a:r>
              <a:rPr dirty="0" sz="1500" spc="55">
                <a:latin typeface="Georgia"/>
                <a:cs typeface="Georgia"/>
              </a:rPr>
              <a:t>Creación</a:t>
            </a:r>
            <a:r>
              <a:rPr dirty="0" sz="1500" spc="145">
                <a:latin typeface="Georgia"/>
                <a:cs typeface="Georgia"/>
              </a:rPr>
              <a:t> </a:t>
            </a:r>
            <a:r>
              <a:rPr dirty="0" sz="1500">
                <a:latin typeface="Georgia"/>
                <a:cs typeface="Georgia"/>
              </a:rPr>
              <a:t>del</a:t>
            </a:r>
            <a:r>
              <a:rPr dirty="0" sz="1500" spc="145">
                <a:latin typeface="Georgia"/>
                <a:cs typeface="Georgia"/>
              </a:rPr>
              <a:t> </a:t>
            </a:r>
            <a:r>
              <a:rPr dirty="0" sz="1500">
                <a:latin typeface="Georgia"/>
                <a:cs typeface="Georgia"/>
              </a:rPr>
              <a:t>Instituto</a:t>
            </a:r>
            <a:r>
              <a:rPr dirty="0" sz="1500" spc="145">
                <a:latin typeface="Georgia"/>
                <a:cs typeface="Georgia"/>
              </a:rPr>
              <a:t> </a:t>
            </a:r>
            <a:r>
              <a:rPr dirty="0" sz="1500" spc="55">
                <a:latin typeface="Georgia"/>
                <a:cs typeface="Georgia"/>
              </a:rPr>
              <a:t>de</a:t>
            </a:r>
            <a:r>
              <a:rPr dirty="0" sz="1500" spc="145">
                <a:latin typeface="Georgia"/>
                <a:cs typeface="Georgia"/>
              </a:rPr>
              <a:t> </a:t>
            </a:r>
            <a:r>
              <a:rPr dirty="0" sz="1500" spc="60">
                <a:latin typeface="Georgia"/>
                <a:cs typeface="Georgia"/>
              </a:rPr>
              <a:t>la Memoria</a:t>
            </a:r>
            <a:r>
              <a:rPr dirty="0" sz="1500" spc="50">
                <a:latin typeface="Georgia"/>
                <a:cs typeface="Georgia"/>
              </a:rPr>
              <a:t> </a:t>
            </a:r>
            <a:r>
              <a:rPr dirty="0" sz="1500" spc="-10">
                <a:latin typeface="Georgia"/>
                <a:cs typeface="Georgia"/>
              </a:rPr>
              <a:t>Histórica</a:t>
            </a:r>
            <a:endParaRPr sz="1500">
              <a:latin typeface="Georgia"/>
              <a:cs typeface="Georgia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5555400" y="909710"/>
            <a:ext cx="2420620" cy="76835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16100"/>
              </a:lnSpc>
              <a:spcBef>
                <a:spcPts val="100"/>
              </a:spcBef>
            </a:pPr>
            <a:r>
              <a:rPr dirty="0" sz="1400">
                <a:latin typeface="Georgia"/>
                <a:cs typeface="Georgia"/>
              </a:rPr>
              <a:t>Otras</a:t>
            </a:r>
            <a:r>
              <a:rPr dirty="0" sz="1400" spc="165">
                <a:latin typeface="Georgia"/>
                <a:cs typeface="Georgia"/>
              </a:rPr>
              <a:t> </a:t>
            </a:r>
            <a:r>
              <a:rPr dirty="0" sz="1400" spc="55">
                <a:latin typeface="Georgia"/>
                <a:cs typeface="Georgia"/>
              </a:rPr>
              <a:t>publicaciones</a:t>
            </a:r>
            <a:r>
              <a:rPr dirty="0" sz="1400" spc="170">
                <a:latin typeface="Georgia"/>
                <a:cs typeface="Georgia"/>
              </a:rPr>
              <a:t> </a:t>
            </a:r>
            <a:r>
              <a:rPr dirty="0" sz="1400" spc="40">
                <a:latin typeface="Georgia"/>
                <a:cs typeface="Georgia"/>
              </a:rPr>
              <a:t>con </a:t>
            </a:r>
            <a:r>
              <a:rPr dirty="0" sz="1400">
                <a:latin typeface="Georgia"/>
                <a:cs typeface="Georgia"/>
              </a:rPr>
              <a:t>distinta</a:t>
            </a:r>
            <a:r>
              <a:rPr dirty="0" sz="1400" spc="165">
                <a:latin typeface="Georgia"/>
                <a:cs typeface="Georgia"/>
              </a:rPr>
              <a:t> </a:t>
            </a:r>
            <a:r>
              <a:rPr dirty="0" sz="1400" spc="50">
                <a:latin typeface="Georgia"/>
                <a:cs typeface="Georgia"/>
              </a:rPr>
              <a:t>perspectiva</a:t>
            </a:r>
            <a:r>
              <a:rPr dirty="0" sz="1400" spc="165">
                <a:latin typeface="Georgia"/>
                <a:cs typeface="Georgia"/>
              </a:rPr>
              <a:t> </a:t>
            </a:r>
            <a:r>
              <a:rPr dirty="0" sz="1400" spc="50">
                <a:latin typeface="Georgia"/>
                <a:cs typeface="Georgia"/>
              </a:rPr>
              <a:t>sobre</a:t>
            </a:r>
            <a:r>
              <a:rPr dirty="0" sz="1400" spc="170">
                <a:latin typeface="Georgia"/>
                <a:cs typeface="Georgia"/>
              </a:rPr>
              <a:t> </a:t>
            </a:r>
            <a:r>
              <a:rPr dirty="0" sz="1400" spc="55">
                <a:latin typeface="Georgia"/>
                <a:cs typeface="Georgia"/>
              </a:rPr>
              <a:t>la </a:t>
            </a:r>
            <a:r>
              <a:rPr dirty="0" sz="1400" spc="50">
                <a:latin typeface="Georgia"/>
                <a:cs typeface="Georgia"/>
              </a:rPr>
              <a:t>represión</a:t>
            </a:r>
            <a:r>
              <a:rPr dirty="0" sz="1400" spc="55">
                <a:latin typeface="Georgia"/>
                <a:cs typeface="Georgia"/>
              </a:rPr>
              <a:t> </a:t>
            </a:r>
            <a:r>
              <a:rPr dirty="0" sz="1400" spc="65">
                <a:latin typeface="Georgia"/>
                <a:cs typeface="Georgia"/>
              </a:rPr>
              <a:t>en</a:t>
            </a:r>
            <a:r>
              <a:rPr dirty="0" sz="1400" spc="60">
                <a:latin typeface="Georgia"/>
                <a:cs typeface="Georgia"/>
              </a:rPr>
              <a:t> Navarra</a:t>
            </a:r>
            <a:endParaRPr sz="1400">
              <a:latin typeface="Georgia"/>
              <a:cs typeface="Georgia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5651449" y="1887891"/>
            <a:ext cx="2643505" cy="96901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32740" indent="-320040">
              <a:lnSpc>
                <a:spcPts val="1430"/>
              </a:lnSpc>
              <a:spcBef>
                <a:spcPts val="100"/>
              </a:spcBef>
              <a:buFont typeface="Arial MT"/>
              <a:buChar char="●"/>
              <a:tabLst>
                <a:tab pos="332740" algn="l"/>
              </a:tabLst>
            </a:pPr>
            <a:r>
              <a:rPr dirty="0" sz="1200" spc="10">
                <a:latin typeface="Georgia"/>
                <a:cs typeface="Georgia"/>
              </a:rPr>
              <a:t>Junta</a:t>
            </a:r>
            <a:r>
              <a:rPr dirty="0" sz="1200" spc="215">
                <a:latin typeface="Georgia"/>
                <a:cs typeface="Georgia"/>
              </a:rPr>
              <a:t> </a:t>
            </a:r>
            <a:r>
              <a:rPr dirty="0" sz="1200" spc="10">
                <a:latin typeface="Georgia"/>
                <a:cs typeface="Georgia"/>
              </a:rPr>
              <a:t>directiva</a:t>
            </a:r>
            <a:r>
              <a:rPr dirty="0" sz="1200" spc="215">
                <a:latin typeface="Georgia"/>
                <a:cs typeface="Georgia"/>
              </a:rPr>
              <a:t> </a:t>
            </a:r>
            <a:r>
              <a:rPr dirty="0" sz="1200" spc="10">
                <a:latin typeface="Georgia"/>
                <a:cs typeface="Georgia"/>
              </a:rPr>
              <a:t>de</a:t>
            </a:r>
            <a:r>
              <a:rPr dirty="0" sz="1200" spc="215">
                <a:latin typeface="Georgia"/>
                <a:cs typeface="Georgia"/>
              </a:rPr>
              <a:t> </a:t>
            </a:r>
            <a:r>
              <a:rPr dirty="0" sz="1200" spc="60">
                <a:latin typeface="Georgia"/>
                <a:cs typeface="Georgia"/>
              </a:rPr>
              <a:t>Osasuna</a:t>
            </a:r>
            <a:endParaRPr sz="1200">
              <a:latin typeface="Georgia"/>
              <a:cs typeface="Georgia"/>
            </a:endParaRPr>
          </a:p>
          <a:p>
            <a:pPr marL="332740" indent="-320040">
              <a:lnSpc>
                <a:spcPts val="1435"/>
              </a:lnSpc>
              <a:buFont typeface="Arial MT"/>
              <a:buChar char="●"/>
              <a:tabLst>
                <a:tab pos="332740" algn="l"/>
              </a:tabLst>
            </a:pPr>
            <a:r>
              <a:rPr dirty="0" sz="1200" spc="20">
                <a:latin typeface="Georgia"/>
                <a:cs typeface="Georgia"/>
              </a:rPr>
              <a:t>Perspectiva</a:t>
            </a:r>
            <a:r>
              <a:rPr dirty="0" sz="1200" spc="305">
                <a:latin typeface="Georgia"/>
                <a:cs typeface="Georgia"/>
              </a:rPr>
              <a:t> </a:t>
            </a:r>
            <a:r>
              <a:rPr dirty="0" sz="1200" spc="45">
                <a:latin typeface="Georgia"/>
                <a:cs typeface="Georgia"/>
              </a:rPr>
              <a:t>económica</a:t>
            </a:r>
            <a:endParaRPr sz="1200">
              <a:latin typeface="Georgia"/>
              <a:cs typeface="Georgia"/>
            </a:endParaRPr>
          </a:p>
          <a:p>
            <a:pPr>
              <a:lnSpc>
                <a:spcPct val="100000"/>
              </a:lnSpc>
              <a:spcBef>
                <a:spcPts val="915"/>
              </a:spcBef>
            </a:pPr>
            <a:endParaRPr sz="1200">
              <a:latin typeface="Georgia"/>
              <a:cs typeface="Georgia"/>
            </a:endParaRPr>
          </a:p>
          <a:p>
            <a:pPr marL="652780">
              <a:lnSpc>
                <a:spcPct val="100000"/>
              </a:lnSpc>
              <a:tabLst>
                <a:tab pos="2074545" algn="l"/>
              </a:tabLst>
            </a:pPr>
            <a:r>
              <a:rPr dirty="0" baseline="1461" sz="2850" spc="44">
                <a:solidFill>
                  <a:srgbClr val="FFFFFF"/>
                </a:solidFill>
                <a:latin typeface="Georgia"/>
                <a:cs typeface="Georgia"/>
              </a:rPr>
              <a:t>2018</a:t>
            </a:r>
            <a:r>
              <a:rPr dirty="0" baseline="1461" sz="2850">
                <a:solidFill>
                  <a:srgbClr val="FFFFFF"/>
                </a:solidFill>
                <a:latin typeface="Georgia"/>
                <a:cs typeface="Georgia"/>
              </a:rPr>
              <a:t>	</a:t>
            </a:r>
            <a:r>
              <a:rPr dirty="0" sz="1900" spc="40">
                <a:solidFill>
                  <a:srgbClr val="FFFFFF"/>
                </a:solidFill>
                <a:latin typeface="Georgia"/>
                <a:cs typeface="Georgia"/>
              </a:rPr>
              <a:t>2021</a:t>
            </a:r>
            <a:endParaRPr sz="1900">
              <a:latin typeface="Georgia"/>
              <a:cs typeface="Georgia"/>
            </a:endParaRPr>
          </a:p>
        </p:txBody>
      </p:sp>
      <p:grpSp>
        <p:nvGrpSpPr>
          <p:cNvPr id="24" name="object 24"/>
          <p:cNvGrpSpPr/>
          <p:nvPr/>
        </p:nvGrpSpPr>
        <p:grpSpPr>
          <a:xfrm>
            <a:off x="1098020" y="3715625"/>
            <a:ext cx="5607050" cy="996950"/>
            <a:chOff x="1098020" y="3715625"/>
            <a:chExt cx="5607050" cy="996950"/>
          </a:xfrm>
        </p:grpSpPr>
        <p:pic>
          <p:nvPicPr>
            <p:cNvPr id="25" name="object 2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98020" y="3822650"/>
              <a:ext cx="2725007" cy="730024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258313" y="3715625"/>
              <a:ext cx="1446711" cy="996624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863101" y="355135"/>
            <a:ext cx="857708" cy="859549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34335" y="355135"/>
            <a:ext cx="857716" cy="859549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22990" y="3940159"/>
            <a:ext cx="857699" cy="859549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7880127" y="3917469"/>
            <a:ext cx="857699" cy="859549"/>
          </a:xfrm>
          <a:prstGeom prst="rect">
            <a:avLst/>
          </a:prstGeom>
        </p:spPr>
      </p:pic>
      <p:sp>
        <p:nvSpPr>
          <p:cNvPr id="6" name="object 6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85090">
              <a:lnSpc>
                <a:spcPct val="100000"/>
              </a:lnSpc>
              <a:spcBef>
                <a:spcPts val="100"/>
              </a:spcBef>
            </a:pPr>
            <a:r>
              <a:rPr dirty="0" spc="-30"/>
              <a:t>OBJETIVOS</a:t>
            </a:r>
            <a:r>
              <a:rPr dirty="0" spc="-85"/>
              <a:t> </a:t>
            </a:r>
            <a:r>
              <a:rPr dirty="0"/>
              <a:t>E</a:t>
            </a:r>
            <a:r>
              <a:rPr dirty="0" spc="-85"/>
              <a:t> </a:t>
            </a:r>
            <a:r>
              <a:rPr dirty="0" spc="-60"/>
              <a:t>HIPÓTESIS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548365" y="2350119"/>
            <a:ext cx="3089275" cy="6350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 indent="429895">
              <a:lnSpc>
                <a:spcPct val="100000"/>
              </a:lnSpc>
              <a:spcBef>
                <a:spcPts val="100"/>
              </a:spcBef>
            </a:pPr>
            <a:r>
              <a:rPr dirty="0" sz="2000" spc="70">
                <a:solidFill>
                  <a:srgbClr val="4C0206"/>
                </a:solidFill>
                <a:latin typeface="Georgia"/>
                <a:cs typeface="Georgia"/>
              </a:rPr>
              <a:t>¿Cuántos</a:t>
            </a:r>
            <a:r>
              <a:rPr dirty="0" sz="2000" spc="80">
                <a:solidFill>
                  <a:srgbClr val="4C0206"/>
                </a:solidFill>
                <a:latin typeface="Georgia"/>
                <a:cs typeface="Georgia"/>
              </a:rPr>
              <a:t> </a:t>
            </a:r>
            <a:r>
              <a:rPr dirty="0" sz="2000" spc="85">
                <a:solidFill>
                  <a:srgbClr val="4C0206"/>
                </a:solidFill>
                <a:latin typeface="Georgia"/>
                <a:cs typeface="Georgia"/>
              </a:rPr>
              <a:t>alumnos </a:t>
            </a:r>
            <a:r>
              <a:rPr dirty="0" sz="2000" spc="80">
                <a:solidFill>
                  <a:srgbClr val="4C0206"/>
                </a:solidFill>
                <a:latin typeface="Georgia"/>
                <a:cs typeface="Georgia"/>
              </a:rPr>
              <a:t>represaliados?</a:t>
            </a:r>
            <a:r>
              <a:rPr dirty="0" sz="2000" spc="95">
                <a:solidFill>
                  <a:srgbClr val="4C0206"/>
                </a:solidFill>
                <a:latin typeface="Georgia"/>
                <a:cs typeface="Georgia"/>
              </a:rPr>
              <a:t> </a:t>
            </a:r>
            <a:r>
              <a:rPr dirty="0" sz="2000" spc="75">
                <a:solidFill>
                  <a:srgbClr val="4C0206"/>
                </a:solidFill>
                <a:latin typeface="Georgia"/>
                <a:cs typeface="Georgia"/>
              </a:rPr>
              <a:t>¿Cuándo?</a:t>
            </a:r>
            <a:endParaRPr sz="2000">
              <a:latin typeface="Georgia"/>
              <a:cs typeface="Georgi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007814" y="3422738"/>
            <a:ext cx="2242820" cy="10922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617855">
              <a:lnSpc>
                <a:spcPct val="100000"/>
              </a:lnSpc>
              <a:spcBef>
                <a:spcPts val="100"/>
              </a:spcBef>
            </a:pPr>
            <a:r>
              <a:rPr dirty="0" sz="1400" spc="75">
                <a:latin typeface="Cambria"/>
                <a:cs typeface="Cambria"/>
              </a:rPr>
              <a:t>HIPÓTESIS:</a:t>
            </a:r>
            <a:endParaRPr sz="1400">
              <a:latin typeface="Cambria"/>
              <a:cs typeface="Cambria"/>
            </a:endParaRPr>
          </a:p>
          <a:p>
            <a:pPr marL="120014" marR="5715" indent="-107314">
              <a:lnSpc>
                <a:spcPct val="100000"/>
              </a:lnSpc>
              <a:buAutoNum type="arabicPeriod"/>
              <a:tabLst>
                <a:tab pos="120014" algn="l"/>
                <a:tab pos="179070" algn="l"/>
              </a:tabLst>
            </a:pPr>
            <a:r>
              <a:rPr dirty="0" sz="1400" spc="55">
                <a:latin typeface="Cambria"/>
                <a:cs typeface="Cambria"/>
              </a:rPr>
              <a:t>	</a:t>
            </a:r>
            <a:r>
              <a:rPr dirty="0" sz="1400" spc="55">
                <a:latin typeface="Cambria"/>
                <a:cs typeface="Cambria"/>
              </a:rPr>
              <a:t>Porcentaje</a:t>
            </a:r>
            <a:r>
              <a:rPr dirty="0" sz="1400" spc="35">
                <a:latin typeface="Cambria"/>
                <a:cs typeface="Cambria"/>
              </a:rPr>
              <a:t> </a:t>
            </a:r>
            <a:r>
              <a:rPr dirty="0" sz="1400" spc="95">
                <a:latin typeface="Cambria"/>
                <a:cs typeface="Cambria"/>
              </a:rPr>
              <a:t>menor</a:t>
            </a:r>
            <a:r>
              <a:rPr dirty="0" sz="1400" spc="40">
                <a:latin typeface="Cambria"/>
                <a:cs typeface="Cambria"/>
              </a:rPr>
              <a:t> </a:t>
            </a:r>
            <a:r>
              <a:rPr dirty="0" sz="1400" spc="65">
                <a:latin typeface="Cambria"/>
                <a:cs typeface="Cambria"/>
              </a:rPr>
              <a:t>que</a:t>
            </a:r>
            <a:r>
              <a:rPr dirty="0" sz="1400" spc="40">
                <a:latin typeface="Cambria"/>
                <a:cs typeface="Cambria"/>
              </a:rPr>
              <a:t> </a:t>
            </a:r>
            <a:r>
              <a:rPr dirty="0" sz="1400" spc="-25">
                <a:latin typeface="Cambria"/>
                <a:cs typeface="Cambria"/>
              </a:rPr>
              <a:t>el </a:t>
            </a:r>
            <a:r>
              <a:rPr dirty="0" sz="1400" spc="55">
                <a:latin typeface="Cambria"/>
                <a:cs typeface="Cambria"/>
              </a:rPr>
              <a:t>de</a:t>
            </a:r>
            <a:r>
              <a:rPr dirty="0" sz="1400" spc="35">
                <a:latin typeface="Cambria"/>
                <a:cs typeface="Cambria"/>
              </a:rPr>
              <a:t> </a:t>
            </a:r>
            <a:r>
              <a:rPr dirty="0" sz="1400" spc="55">
                <a:latin typeface="Cambria"/>
                <a:cs typeface="Cambria"/>
              </a:rPr>
              <a:t>la</a:t>
            </a:r>
            <a:r>
              <a:rPr dirty="0" sz="1400" spc="35">
                <a:latin typeface="Cambria"/>
                <a:cs typeface="Cambria"/>
              </a:rPr>
              <a:t> </a:t>
            </a:r>
            <a:r>
              <a:rPr dirty="0" sz="1400" spc="75">
                <a:latin typeface="Cambria"/>
                <a:cs typeface="Cambria"/>
              </a:rPr>
              <a:t>población</a:t>
            </a:r>
            <a:r>
              <a:rPr dirty="0" sz="1400" spc="40">
                <a:latin typeface="Cambria"/>
                <a:cs typeface="Cambria"/>
              </a:rPr>
              <a:t> </a:t>
            </a:r>
            <a:r>
              <a:rPr dirty="0" sz="1400" spc="60">
                <a:latin typeface="Cambria"/>
                <a:cs typeface="Cambria"/>
              </a:rPr>
              <a:t>general.</a:t>
            </a:r>
            <a:endParaRPr sz="1400">
              <a:latin typeface="Cambria"/>
              <a:cs typeface="Cambria"/>
            </a:endParaRPr>
          </a:p>
          <a:p>
            <a:pPr marL="205104" marR="5080" indent="-193040">
              <a:lnSpc>
                <a:spcPct val="100000"/>
              </a:lnSpc>
              <a:buAutoNum type="arabicPeriod"/>
              <a:tabLst>
                <a:tab pos="636905" algn="l"/>
              </a:tabLst>
            </a:pPr>
            <a:r>
              <a:rPr dirty="0" sz="1400" spc="55">
                <a:latin typeface="Cambria"/>
                <a:cs typeface="Cambria"/>
              </a:rPr>
              <a:t>Porcentaje</a:t>
            </a:r>
            <a:r>
              <a:rPr dirty="0" sz="1400" spc="40">
                <a:latin typeface="Cambria"/>
                <a:cs typeface="Cambria"/>
              </a:rPr>
              <a:t> </a:t>
            </a:r>
            <a:r>
              <a:rPr dirty="0" sz="1400" spc="90">
                <a:latin typeface="Cambria"/>
                <a:cs typeface="Cambria"/>
              </a:rPr>
              <a:t>mayor</a:t>
            </a:r>
            <a:r>
              <a:rPr dirty="0" sz="1400" spc="40">
                <a:latin typeface="Cambria"/>
                <a:cs typeface="Cambria"/>
              </a:rPr>
              <a:t> </a:t>
            </a:r>
            <a:r>
              <a:rPr dirty="0" sz="1400" spc="-10">
                <a:latin typeface="Cambria"/>
                <a:cs typeface="Cambria"/>
              </a:rPr>
              <a:t>(otras </a:t>
            </a:r>
            <a:r>
              <a:rPr dirty="0" sz="1400" spc="-10">
                <a:latin typeface="Cambria"/>
                <a:cs typeface="Cambria"/>
              </a:rPr>
              <a:t>	</a:t>
            </a:r>
            <a:r>
              <a:rPr dirty="0" sz="1400" spc="45">
                <a:latin typeface="Cambria"/>
                <a:cs typeface="Cambria"/>
              </a:rPr>
              <a:t>ideologías).</a:t>
            </a:r>
            <a:endParaRPr sz="1400">
              <a:latin typeface="Cambria"/>
              <a:cs typeface="Cambri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821481" y="3316066"/>
            <a:ext cx="1817370" cy="1305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dirty="0" sz="1400" spc="75">
                <a:latin typeface="Cambria"/>
                <a:cs typeface="Cambria"/>
              </a:rPr>
              <a:t>HIPÓTESIS:</a:t>
            </a:r>
            <a:endParaRPr sz="1400">
              <a:latin typeface="Cambria"/>
              <a:cs typeface="Cambria"/>
            </a:endParaRPr>
          </a:p>
          <a:p>
            <a:pPr algn="ctr" marL="12700" marR="5080">
              <a:lnSpc>
                <a:spcPct val="100000"/>
              </a:lnSpc>
            </a:pPr>
            <a:r>
              <a:rPr dirty="0" sz="1400" spc="100">
                <a:latin typeface="Cambria"/>
                <a:cs typeface="Cambria"/>
              </a:rPr>
              <a:t>Las</a:t>
            </a:r>
            <a:r>
              <a:rPr dirty="0" sz="1400" spc="20">
                <a:latin typeface="Cambria"/>
                <a:cs typeface="Cambria"/>
              </a:rPr>
              <a:t> </a:t>
            </a:r>
            <a:r>
              <a:rPr dirty="0" sz="1400" spc="45">
                <a:latin typeface="Cambria"/>
                <a:cs typeface="Cambria"/>
              </a:rPr>
              <a:t>represiones </a:t>
            </a:r>
            <a:r>
              <a:rPr dirty="0" sz="1400" spc="75">
                <a:latin typeface="Cambria"/>
                <a:cs typeface="Cambria"/>
              </a:rPr>
              <a:t>fueron</a:t>
            </a:r>
            <a:r>
              <a:rPr dirty="0" sz="1400" spc="20">
                <a:latin typeface="Cambria"/>
                <a:cs typeface="Cambria"/>
              </a:rPr>
              <a:t> </a:t>
            </a:r>
            <a:r>
              <a:rPr dirty="0" sz="1400" spc="120">
                <a:latin typeface="Cambria"/>
                <a:cs typeface="Cambria"/>
              </a:rPr>
              <a:t>más</a:t>
            </a:r>
            <a:r>
              <a:rPr dirty="0" sz="1400" spc="25">
                <a:latin typeface="Cambria"/>
                <a:cs typeface="Cambria"/>
              </a:rPr>
              <a:t> </a:t>
            </a:r>
            <a:r>
              <a:rPr dirty="0" sz="1400" spc="60">
                <a:latin typeface="Cambria"/>
                <a:cs typeface="Cambria"/>
              </a:rPr>
              <a:t>leves</a:t>
            </a:r>
            <a:r>
              <a:rPr dirty="0" sz="1400" spc="20">
                <a:latin typeface="Cambria"/>
                <a:cs typeface="Cambria"/>
              </a:rPr>
              <a:t> </a:t>
            </a:r>
            <a:r>
              <a:rPr dirty="0" sz="1400" spc="40">
                <a:latin typeface="Cambria"/>
                <a:cs typeface="Cambria"/>
              </a:rPr>
              <a:t>que </a:t>
            </a:r>
            <a:r>
              <a:rPr dirty="0" sz="1400" spc="60">
                <a:latin typeface="Cambria"/>
                <a:cs typeface="Cambria"/>
              </a:rPr>
              <a:t>aquellas</a:t>
            </a:r>
            <a:r>
              <a:rPr dirty="0" sz="1400" spc="45">
                <a:latin typeface="Cambria"/>
                <a:cs typeface="Cambria"/>
              </a:rPr>
              <a:t> ejercidas </a:t>
            </a:r>
            <a:r>
              <a:rPr dirty="0" sz="1400" spc="50">
                <a:latin typeface="Cambria"/>
                <a:cs typeface="Cambria"/>
              </a:rPr>
              <a:t>sobre </a:t>
            </a:r>
            <a:r>
              <a:rPr dirty="0" sz="1400">
                <a:latin typeface="Cambria"/>
                <a:cs typeface="Cambria"/>
              </a:rPr>
              <a:t>el</a:t>
            </a:r>
            <a:r>
              <a:rPr dirty="0" sz="1400" spc="50">
                <a:latin typeface="Cambria"/>
                <a:cs typeface="Cambria"/>
              </a:rPr>
              <a:t> resto </a:t>
            </a:r>
            <a:r>
              <a:rPr dirty="0" sz="1400" spc="55">
                <a:latin typeface="Cambria"/>
                <a:cs typeface="Cambria"/>
              </a:rPr>
              <a:t>de </a:t>
            </a:r>
            <a:r>
              <a:rPr dirty="0" sz="1400" spc="30">
                <a:latin typeface="Cambria"/>
                <a:cs typeface="Cambria"/>
              </a:rPr>
              <a:t>la </a:t>
            </a:r>
            <a:r>
              <a:rPr dirty="0" sz="1400" spc="65">
                <a:latin typeface="Cambria"/>
                <a:cs typeface="Cambria"/>
              </a:rPr>
              <a:t>población.</a:t>
            </a:r>
            <a:endParaRPr sz="1400">
              <a:latin typeface="Cambria"/>
              <a:cs typeface="Cambri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030171" y="2272615"/>
            <a:ext cx="2261870" cy="9398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2000" spc="65">
                <a:solidFill>
                  <a:srgbClr val="4C0206"/>
                </a:solidFill>
                <a:latin typeface="Georgia"/>
                <a:cs typeface="Georgia"/>
              </a:rPr>
              <a:t>¿Número</a:t>
            </a:r>
            <a:r>
              <a:rPr dirty="0" sz="2000" spc="120">
                <a:solidFill>
                  <a:srgbClr val="4C0206"/>
                </a:solidFill>
                <a:latin typeface="Georgia"/>
                <a:cs typeface="Georgia"/>
              </a:rPr>
              <a:t> </a:t>
            </a:r>
            <a:r>
              <a:rPr dirty="0" sz="2000" spc="225">
                <a:solidFill>
                  <a:srgbClr val="4C0206"/>
                </a:solidFill>
                <a:latin typeface="Georgia"/>
                <a:cs typeface="Georgia"/>
              </a:rPr>
              <a:t>y</a:t>
            </a:r>
            <a:r>
              <a:rPr dirty="0" sz="2000" spc="120">
                <a:solidFill>
                  <a:srgbClr val="4C0206"/>
                </a:solidFill>
                <a:latin typeface="Georgia"/>
                <a:cs typeface="Georgia"/>
              </a:rPr>
              <a:t> </a:t>
            </a:r>
            <a:r>
              <a:rPr dirty="0" sz="2000">
                <a:solidFill>
                  <a:srgbClr val="4C0206"/>
                </a:solidFill>
                <a:latin typeface="Georgia"/>
                <a:cs typeface="Georgia"/>
              </a:rPr>
              <a:t>tipo</a:t>
            </a:r>
            <a:r>
              <a:rPr dirty="0" sz="2000" spc="120">
                <a:solidFill>
                  <a:srgbClr val="4C0206"/>
                </a:solidFill>
                <a:latin typeface="Georgia"/>
                <a:cs typeface="Georgia"/>
              </a:rPr>
              <a:t> </a:t>
            </a:r>
            <a:r>
              <a:rPr dirty="0" sz="2000" spc="45">
                <a:solidFill>
                  <a:srgbClr val="4C0206"/>
                </a:solidFill>
                <a:latin typeface="Georgia"/>
                <a:cs typeface="Georgia"/>
              </a:rPr>
              <a:t>de </a:t>
            </a:r>
            <a:r>
              <a:rPr dirty="0" sz="2000" spc="70">
                <a:solidFill>
                  <a:srgbClr val="4C0206"/>
                </a:solidFill>
                <a:latin typeface="Georgia"/>
                <a:cs typeface="Georgia"/>
              </a:rPr>
              <a:t>represiones</a:t>
            </a:r>
            <a:r>
              <a:rPr dirty="0" sz="2000" spc="105">
                <a:solidFill>
                  <a:srgbClr val="4C0206"/>
                </a:solidFill>
                <a:latin typeface="Georgia"/>
                <a:cs typeface="Georgia"/>
              </a:rPr>
              <a:t> </a:t>
            </a:r>
            <a:r>
              <a:rPr dirty="0" sz="2000" spc="140">
                <a:solidFill>
                  <a:srgbClr val="4C0206"/>
                </a:solidFill>
                <a:latin typeface="Georgia"/>
                <a:cs typeface="Georgia"/>
              </a:rPr>
              <a:t>a </a:t>
            </a:r>
            <a:r>
              <a:rPr dirty="0" sz="2000" spc="70">
                <a:solidFill>
                  <a:srgbClr val="4C0206"/>
                </a:solidFill>
                <a:latin typeface="Georgia"/>
                <a:cs typeface="Georgia"/>
              </a:rPr>
              <a:t>mujeres?</a:t>
            </a:r>
            <a:endParaRPr sz="2000">
              <a:latin typeface="Georgia"/>
              <a:cs typeface="Georgia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358593" y="3529416"/>
            <a:ext cx="1590675" cy="8788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92100">
              <a:lnSpc>
                <a:spcPct val="100000"/>
              </a:lnSpc>
              <a:spcBef>
                <a:spcPts val="100"/>
              </a:spcBef>
            </a:pPr>
            <a:r>
              <a:rPr dirty="0" sz="1400" spc="75">
                <a:latin typeface="Cambria"/>
                <a:cs typeface="Cambria"/>
              </a:rPr>
              <a:t>HIPÓTESIS:</a:t>
            </a:r>
            <a:endParaRPr sz="1400">
              <a:latin typeface="Cambria"/>
              <a:cs typeface="Cambria"/>
            </a:endParaRPr>
          </a:p>
          <a:p>
            <a:pPr algn="just" marL="12700" marR="5080" indent="69850">
              <a:lnSpc>
                <a:spcPct val="100000"/>
              </a:lnSpc>
            </a:pPr>
            <a:r>
              <a:rPr dirty="0" sz="1400" spc="75">
                <a:latin typeface="Cambria"/>
                <a:cs typeface="Cambria"/>
              </a:rPr>
              <a:t>El</a:t>
            </a:r>
            <a:r>
              <a:rPr dirty="0" sz="1400" spc="30">
                <a:latin typeface="Cambria"/>
                <a:cs typeface="Cambria"/>
              </a:rPr>
              <a:t> </a:t>
            </a:r>
            <a:r>
              <a:rPr dirty="0" sz="1400" spc="60">
                <a:latin typeface="Cambria"/>
                <a:cs typeface="Cambria"/>
              </a:rPr>
              <a:t>porcentaje</a:t>
            </a:r>
            <a:r>
              <a:rPr dirty="0" sz="1400" spc="30">
                <a:latin typeface="Cambria"/>
                <a:cs typeface="Cambria"/>
              </a:rPr>
              <a:t> </a:t>
            </a:r>
            <a:r>
              <a:rPr dirty="0" sz="1400" spc="50">
                <a:latin typeface="Cambria"/>
                <a:cs typeface="Cambria"/>
              </a:rPr>
              <a:t>fue </a:t>
            </a:r>
            <a:r>
              <a:rPr dirty="0" sz="1400" spc="90">
                <a:latin typeface="Cambria"/>
                <a:cs typeface="Cambria"/>
              </a:rPr>
              <a:t>mayor</a:t>
            </a:r>
            <a:r>
              <a:rPr dirty="0" sz="1400" spc="45">
                <a:latin typeface="Cambria"/>
                <a:cs typeface="Cambria"/>
              </a:rPr>
              <a:t> </a:t>
            </a:r>
            <a:r>
              <a:rPr dirty="0" sz="1400" spc="65">
                <a:latin typeface="Cambria"/>
                <a:cs typeface="Cambria"/>
              </a:rPr>
              <a:t>que</a:t>
            </a:r>
            <a:r>
              <a:rPr dirty="0" sz="1400" spc="45">
                <a:latin typeface="Cambria"/>
                <a:cs typeface="Cambria"/>
              </a:rPr>
              <a:t> </a:t>
            </a:r>
            <a:r>
              <a:rPr dirty="0" sz="1400">
                <a:latin typeface="Cambria"/>
                <a:cs typeface="Cambria"/>
              </a:rPr>
              <a:t>el</a:t>
            </a:r>
            <a:r>
              <a:rPr dirty="0" sz="1400" spc="45">
                <a:latin typeface="Cambria"/>
                <a:cs typeface="Cambria"/>
              </a:rPr>
              <a:t> </a:t>
            </a:r>
            <a:r>
              <a:rPr dirty="0" sz="1400" spc="55">
                <a:latin typeface="Cambria"/>
                <a:cs typeface="Cambria"/>
              </a:rPr>
              <a:t>de</a:t>
            </a:r>
            <a:r>
              <a:rPr dirty="0" sz="1400" spc="50">
                <a:latin typeface="Cambria"/>
                <a:cs typeface="Cambria"/>
              </a:rPr>
              <a:t> </a:t>
            </a:r>
            <a:r>
              <a:rPr dirty="0" sz="1400" spc="30">
                <a:latin typeface="Cambria"/>
                <a:cs typeface="Cambria"/>
              </a:rPr>
              <a:t>la </a:t>
            </a:r>
            <a:r>
              <a:rPr dirty="0" sz="1400" spc="75">
                <a:latin typeface="Cambria"/>
                <a:cs typeface="Cambria"/>
              </a:rPr>
              <a:t>población</a:t>
            </a:r>
            <a:r>
              <a:rPr dirty="0" sz="1400" spc="60">
                <a:latin typeface="Cambria"/>
                <a:cs typeface="Cambria"/>
              </a:rPr>
              <a:t> general.</a:t>
            </a:r>
            <a:endParaRPr sz="1400">
              <a:latin typeface="Cambria"/>
              <a:cs typeface="Cambria"/>
            </a:endParaRPr>
          </a:p>
        </p:txBody>
      </p:sp>
      <p:pic>
        <p:nvPicPr>
          <p:cNvPr id="12" name="object 12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375672" y="1249674"/>
            <a:ext cx="1771279" cy="1031239"/>
          </a:xfrm>
          <a:prstGeom prst="rect">
            <a:avLst/>
          </a:prstGeom>
        </p:spPr>
      </p:pic>
      <p:sp>
        <p:nvSpPr>
          <p:cNvPr id="13" name="object 13"/>
          <p:cNvSpPr txBox="1"/>
          <p:nvPr/>
        </p:nvSpPr>
        <p:spPr>
          <a:xfrm>
            <a:off x="2186482" y="1522378"/>
            <a:ext cx="151130" cy="4521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800" spc="-50">
                <a:solidFill>
                  <a:srgbClr val="FFFFFF"/>
                </a:solidFill>
                <a:latin typeface="Georgia"/>
                <a:cs typeface="Georgia"/>
              </a:rPr>
              <a:t>I</a:t>
            </a:r>
            <a:endParaRPr sz="2800">
              <a:latin typeface="Georgia"/>
              <a:cs typeface="Georgia"/>
            </a:endParaRPr>
          </a:p>
        </p:txBody>
      </p:sp>
      <p:pic>
        <p:nvPicPr>
          <p:cNvPr id="14" name="object 14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3843748" y="1249674"/>
            <a:ext cx="1771279" cy="1031239"/>
          </a:xfrm>
          <a:prstGeom prst="rect">
            <a:avLst/>
          </a:prstGeom>
        </p:spPr>
      </p:pic>
      <p:sp>
        <p:nvSpPr>
          <p:cNvPr id="15" name="object 15"/>
          <p:cNvSpPr txBox="1"/>
          <p:nvPr/>
        </p:nvSpPr>
        <p:spPr>
          <a:xfrm>
            <a:off x="4032836" y="1522378"/>
            <a:ext cx="1315720" cy="146177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 marL="78105">
              <a:lnSpc>
                <a:spcPct val="100000"/>
              </a:lnSpc>
              <a:spcBef>
                <a:spcPts val="100"/>
              </a:spcBef>
            </a:pPr>
            <a:r>
              <a:rPr dirty="0" sz="2800" spc="-25">
                <a:solidFill>
                  <a:srgbClr val="FFFFFF"/>
                </a:solidFill>
                <a:latin typeface="Georgia"/>
                <a:cs typeface="Georgia"/>
              </a:rPr>
              <a:t>II</a:t>
            </a:r>
            <a:endParaRPr sz="2800">
              <a:latin typeface="Georgia"/>
              <a:cs typeface="Georgia"/>
            </a:endParaRPr>
          </a:p>
          <a:p>
            <a:pPr algn="ctr" marL="12065" marR="5080" indent="23495">
              <a:lnSpc>
                <a:spcPct val="100000"/>
              </a:lnSpc>
              <a:spcBef>
                <a:spcPts val="3145"/>
              </a:spcBef>
            </a:pPr>
            <a:r>
              <a:rPr dirty="0" sz="2000">
                <a:solidFill>
                  <a:srgbClr val="4C0206"/>
                </a:solidFill>
                <a:latin typeface="Georgia"/>
                <a:cs typeface="Georgia"/>
              </a:rPr>
              <a:t>¿Tipo</a:t>
            </a:r>
            <a:r>
              <a:rPr dirty="0" sz="2000" spc="175">
                <a:solidFill>
                  <a:srgbClr val="4C0206"/>
                </a:solidFill>
                <a:latin typeface="Georgia"/>
                <a:cs typeface="Georgia"/>
              </a:rPr>
              <a:t> </a:t>
            </a:r>
            <a:r>
              <a:rPr dirty="0" sz="2000" spc="45">
                <a:solidFill>
                  <a:srgbClr val="4C0206"/>
                </a:solidFill>
                <a:latin typeface="Georgia"/>
                <a:cs typeface="Georgia"/>
              </a:rPr>
              <a:t>de </a:t>
            </a:r>
            <a:r>
              <a:rPr dirty="0" sz="2000" spc="65">
                <a:solidFill>
                  <a:srgbClr val="4C0206"/>
                </a:solidFill>
                <a:latin typeface="Georgia"/>
                <a:cs typeface="Georgia"/>
              </a:rPr>
              <a:t>represión?</a:t>
            </a:r>
            <a:endParaRPr sz="2000">
              <a:latin typeface="Georgia"/>
              <a:cs typeface="Georgia"/>
            </a:endParaRPr>
          </a:p>
        </p:txBody>
      </p:sp>
      <p:pic>
        <p:nvPicPr>
          <p:cNvPr id="16" name="object 16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6311824" y="1249674"/>
            <a:ext cx="1771280" cy="1031239"/>
          </a:xfrm>
          <a:prstGeom prst="rect">
            <a:avLst/>
          </a:prstGeom>
        </p:spPr>
      </p:pic>
      <p:sp>
        <p:nvSpPr>
          <p:cNvPr id="17" name="object 17"/>
          <p:cNvSpPr txBox="1"/>
          <p:nvPr/>
        </p:nvSpPr>
        <p:spPr>
          <a:xfrm>
            <a:off x="6997126" y="1522378"/>
            <a:ext cx="402590" cy="4521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800" spc="-90">
                <a:solidFill>
                  <a:srgbClr val="FFFFFF"/>
                </a:solidFill>
                <a:latin typeface="Georgia"/>
                <a:cs typeface="Georgia"/>
              </a:rPr>
              <a:t>III</a:t>
            </a:r>
            <a:endParaRPr sz="2800">
              <a:latin typeface="Georgia"/>
              <a:cs typeface="Georgia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3230096" y="1675873"/>
            <a:ext cx="530860" cy="180340"/>
            <a:chOff x="3230096" y="1675873"/>
            <a:chExt cx="530860" cy="180340"/>
          </a:xfrm>
        </p:grpSpPr>
        <p:pic>
          <p:nvPicPr>
            <p:cNvPr id="19" name="object 19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574948" y="1675873"/>
              <a:ext cx="185778" cy="179853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3230096" y="1757204"/>
              <a:ext cx="400050" cy="24130"/>
            </a:xfrm>
            <a:custGeom>
              <a:avLst/>
              <a:gdLst/>
              <a:ahLst/>
              <a:cxnLst/>
              <a:rect l="l" t="t" r="r" b="b"/>
              <a:pathLst>
                <a:path w="400050" h="24130">
                  <a:moveTo>
                    <a:pt x="399824" y="23936"/>
                  </a:moveTo>
                  <a:lnTo>
                    <a:pt x="0" y="23936"/>
                  </a:lnTo>
                  <a:lnTo>
                    <a:pt x="7127" y="0"/>
                  </a:lnTo>
                  <a:lnTo>
                    <a:pt x="399824" y="0"/>
                  </a:lnTo>
                  <a:lnTo>
                    <a:pt x="399824" y="23936"/>
                  </a:lnTo>
                  <a:close/>
                </a:path>
              </a:pathLst>
            </a:custGeom>
            <a:solidFill>
              <a:srgbClr val="4C0206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21" name="object 21"/>
          <p:cNvGrpSpPr/>
          <p:nvPr/>
        </p:nvGrpSpPr>
        <p:grpSpPr>
          <a:xfrm>
            <a:off x="5698156" y="1675873"/>
            <a:ext cx="530860" cy="180340"/>
            <a:chOff x="5698156" y="1675873"/>
            <a:chExt cx="530860" cy="180340"/>
          </a:xfrm>
        </p:grpSpPr>
        <p:pic>
          <p:nvPicPr>
            <p:cNvPr id="22" name="object 22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043008" y="1675873"/>
              <a:ext cx="185778" cy="179853"/>
            </a:xfrm>
            <a:prstGeom prst="rect">
              <a:avLst/>
            </a:prstGeom>
          </p:spPr>
        </p:pic>
        <p:sp>
          <p:nvSpPr>
            <p:cNvPr id="23" name="object 23"/>
            <p:cNvSpPr/>
            <p:nvPr/>
          </p:nvSpPr>
          <p:spPr>
            <a:xfrm>
              <a:off x="5698156" y="1757204"/>
              <a:ext cx="400050" cy="24130"/>
            </a:xfrm>
            <a:custGeom>
              <a:avLst/>
              <a:gdLst/>
              <a:ahLst/>
              <a:cxnLst/>
              <a:rect l="l" t="t" r="r" b="b"/>
              <a:pathLst>
                <a:path w="400050" h="24130">
                  <a:moveTo>
                    <a:pt x="399824" y="23936"/>
                  </a:moveTo>
                  <a:lnTo>
                    <a:pt x="0" y="23936"/>
                  </a:lnTo>
                  <a:lnTo>
                    <a:pt x="7127" y="0"/>
                  </a:lnTo>
                  <a:lnTo>
                    <a:pt x="399824" y="0"/>
                  </a:lnTo>
                  <a:lnTo>
                    <a:pt x="399824" y="23936"/>
                  </a:lnTo>
                  <a:close/>
                </a:path>
              </a:pathLst>
            </a:custGeom>
            <a:solidFill>
              <a:srgbClr val="4C0206"/>
            </a:solidFill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909474" y="377812"/>
            <a:ext cx="777324" cy="776924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57206" y="377812"/>
            <a:ext cx="777118" cy="776924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909474" y="3988737"/>
            <a:ext cx="777324" cy="776924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57000" y="3988737"/>
            <a:ext cx="777324" cy="776924"/>
          </a:xfrm>
          <a:prstGeom prst="rect">
            <a:avLst/>
          </a:prstGeom>
        </p:spPr>
      </p:pic>
      <p:sp>
        <p:nvSpPr>
          <p:cNvPr id="6" name="object 6" descr="$PPTXTitle"/>
          <p:cNvSpPr txBox="1">
            <a:spLocks noGrp="1"/>
          </p:cNvSpPr>
          <p:nvPr>
            <p:ph type="title"/>
          </p:nvPr>
        </p:nvSpPr>
        <p:spPr>
          <a:xfrm>
            <a:off x="1568640" y="721509"/>
            <a:ext cx="5742940" cy="48260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45"/>
              <a:t>METODOLOGÍA</a:t>
            </a:r>
            <a:r>
              <a:rPr dirty="0" spc="15"/>
              <a:t> </a:t>
            </a:r>
            <a:r>
              <a:rPr dirty="0"/>
              <a:t>Y</a:t>
            </a:r>
            <a:r>
              <a:rPr dirty="0" spc="15"/>
              <a:t> </a:t>
            </a:r>
            <a:r>
              <a:rPr dirty="0" spc="-45"/>
              <a:t>CONCLUSIÓN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886119" y="1375365"/>
            <a:ext cx="2588260" cy="9550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r" marR="289560">
              <a:lnSpc>
                <a:spcPct val="100000"/>
              </a:lnSpc>
              <a:spcBef>
                <a:spcPts val="100"/>
              </a:spcBef>
            </a:pPr>
            <a:r>
              <a:rPr dirty="0" sz="2000" spc="60">
                <a:solidFill>
                  <a:srgbClr val="4C0206"/>
                </a:solidFill>
                <a:latin typeface="Georgia"/>
                <a:cs typeface="Georgia"/>
              </a:rPr>
              <a:t>Documentació</a:t>
            </a:r>
            <a:endParaRPr sz="2000">
              <a:latin typeface="Georgia"/>
              <a:cs typeface="Georgia"/>
            </a:endParaRPr>
          </a:p>
          <a:p>
            <a:pPr algn="r" marR="322580">
              <a:lnSpc>
                <a:spcPts val="2105"/>
              </a:lnSpc>
            </a:pPr>
            <a:r>
              <a:rPr dirty="0" sz="2000" spc="-894">
                <a:solidFill>
                  <a:srgbClr val="4C0206"/>
                </a:solidFill>
                <a:latin typeface="Georgia"/>
                <a:cs typeface="Georgia"/>
              </a:rPr>
              <a:t>n</a:t>
            </a:r>
            <a:endParaRPr sz="2000">
              <a:latin typeface="Georgia"/>
              <a:cs typeface="Georgia"/>
            </a:endParaRPr>
          </a:p>
          <a:p>
            <a:pPr marL="344170" indent="-320675">
              <a:lnSpc>
                <a:spcPts val="1140"/>
              </a:lnSpc>
              <a:buFont typeface="Arial MT"/>
              <a:buChar char="●"/>
              <a:tabLst>
                <a:tab pos="344170" algn="l"/>
              </a:tabLst>
            </a:pPr>
            <a:r>
              <a:rPr dirty="0" sz="1200" spc="60">
                <a:latin typeface="Cambria"/>
                <a:cs typeface="Cambria"/>
              </a:rPr>
              <a:t>Entender</a:t>
            </a:r>
            <a:r>
              <a:rPr dirty="0" sz="1200" spc="45">
                <a:latin typeface="Cambria"/>
                <a:cs typeface="Cambria"/>
              </a:rPr>
              <a:t> </a:t>
            </a:r>
            <a:r>
              <a:rPr dirty="0" sz="1200">
                <a:latin typeface="Cambria"/>
                <a:cs typeface="Cambria"/>
              </a:rPr>
              <a:t>el</a:t>
            </a:r>
            <a:r>
              <a:rPr dirty="0" sz="1200" spc="40">
                <a:latin typeface="Cambria"/>
                <a:cs typeface="Cambria"/>
              </a:rPr>
              <a:t> </a:t>
            </a:r>
            <a:r>
              <a:rPr dirty="0" sz="1200" spc="65">
                <a:latin typeface="Cambria"/>
                <a:cs typeface="Cambria"/>
              </a:rPr>
              <a:t>contexto</a:t>
            </a:r>
            <a:r>
              <a:rPr dirty="0" sz="1200" spc="45">
                <a:latin typeface="Cambria"/>
                <a:cs typeface="Cambria"/>
              </a:rPr>
              <a:t> histórico.</a:t>
            </a:r>
            <a:endParaRPr sz="1200">
              <a:latin typeface="Cambria"/>
              <a:cs typeface="Cambria"/>
            </a:endParaRPr>
          </a:p>
          <a:p>
            <a:pPr marL="347980" indent="-335280">
              <a:lnSpc>
                <a:spcPts val="1675"/>
              </a:lnSpc>
              <a:buFont typeface="Arial MT"/>
              <a:buChar char="●"/>
              <a:tabLst>
                <a:tab pos="347980" algn="l"/>
              </a:tabLst>
            </a:pPr>
            <a:r>
              <a:rPr dirty="0" sz="1400" spc="70">
                <a:latin typeface="Cambria"/>
                <a:cs typeface="Cambria"/>
              </a:rPr>
              <a:t>¿</a:t>
            </a:r>
            <a:r>
              <a:rPr dirty="0" sz="1200" spc="70">
                <a:latin typeface="Cambria"/>
                <a:cs typeface="Cambria"/>
              </a:rPr>
              <a:t>Qué</a:t>
            </a:r>
            <a:r>
              <a:rPr dirty="0" sz="1200" spc="20">
                <a:latin typeface="Cambria"/>
                <a:cs typeface="Cambria"/>
              </a:rPr>
              <a:t> </a:t>
            </a:r>
            <a:r>
              <a:rPr dirty="0" sz="1200" spc="50">
                <a:latin typeface="Cambria"/>
                <a:cs typeface="Cambria"/>
              </a:rPr>
              <a:t>se</a:t>
            </a:r>
            <a:r>
              <a:rPr dirty="0" sz="1200" spc="25">
                <a:latin typeface="Cambria"/>
                <a:cs typeface="Cambria"/>
              </a:rPr>
              <a:t> </a:t>
            </a:r>
            <a:r>
              <a:rPr dirty="0" sz="1200" spc="90">
                <a:latin typeface="Cambria"/>
                <a:cs typeface="Cambria"/>
              </a:rPr>
              <a:t>ha</a:t>
            </a:r>
            <a:r>
              <a:rPr dirty="0" sz="1200" spc="30">
                <a:latin typeface="Cambria"/>
                <a:cs typeface="Cambria"/>
              </a:rPr>
              <a:t> </a:t>
            </a:r>
            <a:r>
              <a:rPr dirty="0" sz="1200" spc="80">
                <a:latin typeface="Cambria"/>
                <a:cs typeface="Cambria"/>
              </a:rPr>
              <a:t>hecho</a:t>
            </a:r>
            <a:r>
              <a:rPr dirty="0" sz="1200" spc="25">
                <a:latin typeface="Cambria"/>
                <a:cs typeface="Cambria"/>
              </a:rPr>
              <a:t> </a:t>
            </a:r>
            <a:r>
              <a:rPr dirty="0" sz="1200" spc="75">
                <a:latin typeface="Cambria"/>
                <a:cs typeface="Cambria"/>
              </a:rPr>
              <a:t>hasta</a:t>
            </a:r>
            <a:r>
              <a:rPr dirty="0" sz="1200" spc="30">
                <a:latin typeface="Cambria"/>
                <a:cs typeface="Cambria"/>
              </a:rPr>
              <a:t> </a:t>
            </a:r>
            <a:r>
              <a:rPr dirty="0" sz="1200" spc="-10">
                <a:latin typeface="Cambria"/>
                <a:cs typeface="Cambria"/>
              </a:rPr>
              <a:t>ahora?</a:t>
            </a:r>
            <a:endParaRPr sz="1200">
              <a:latin typeface="Cambria"/>
              <a:cs typeface="Cambri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860700" y="1489283"/>
            <a:ext cx="2332355" cy="938530"/>
          </a:xfrm>
          <a:prstGeom prst="rect">
            <a:avLst/>
          </a:prstGeom>
        </p:spPr>
        <p:txBody>
          <a:bodyPr wrap="square" lIns="0" tIns="495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390"/>
              </a:spcBef>
            </a:pPr>
            <a:r>
              <a:rPr dirty="0" sz="2000" spc="70">
                <a:solidFill>
                  <a:srgbClr val="4C0206"/>
                </a:solidFill>
                <a:latin typeface="Georgia"/>
                <a:cs typeface="Georgia"/>
              </a:rPr>
              <a:t>Investigación</a:t>
            </a:r>
            <a:endParaRPr sz="2000">
              <a:latin typeface="Georgia"/>
              <a:cs typeface="Georgia"/>
            </a:endParaRPr>
          </a:p>
          <a:p>
            <a:pPr marL="12700" marR="5080">
              <a:lnSpc>
                <a:spcPct val="100000"/>
              </a:lnSpc>
              <a:spcBef>
                <a:spcPts val="180"/>
              </a:spcBef>
            </a:pPr>
            <a:r>
              <a:rPr dirty="0" sz="1200" spc="65">
                <a:latin typeface="Cambria"/>
                <a:cs typeface="Cambria"/>
              </a:rPr>
              <a:t>Comparar</a:t>
            </a:r>
            <a:r>
              <a:rPr dirty="0" sz="1200" spc="50">
                <a:latin typeface="Cambria"/>
                <a:cs typeface="Cambria"/>
              </a:rPr>
              <a:t> </a:t>
            </a:r>
            <a:r>
              <a:rPr dirty="0" sz="1200">
                <a:latin typeface="Cambria"/>
                <a:cs typeface="Cambria"/>
              </a:rPr>
              <a:t>el</a:t>
            </a:r>
            <a:r>
              <a:rPr dirty="0" sz="1200" spc="45">
                <a:latin typeface="Cambria"/>
                <a:cs typeface="Cambria"/>
              </a:rPr>
              <a:t> </a:t>
            </a:r>
            <a:r>
              <a:rPr dirty="0" sz="1200" spc="55">
                <a:latin typeface="Cambria"/>
                <a:cs typeface="Cambria"/>
              </a:rPr>
              <a:t>listado</a:t>
            </a:r>
            <a:r>
              <a:rPr dirty="0" sz="1200" spc="50">
                <a:latin typeface="Cambria"/>
                <a:cs typeface="Cambria"/>
              </a:rPr>
              <a:t> de</a:t>
            </a:r>
            <a:r>
              <a:rPr dirty="0" sz="1200" spc="45">
                <a:latin typeface="Cambria"/>
                <a:cs typeface="Cambria"/>
              </a:rPr>
              <a:t> </a:t>
            </a:r>
            <a:r>
              <a:rPr dirty="0" sz="1200" spc="70">
                <a:latin typeface="Cambria"/>
                <a:cs typeface="Cambria"/>
              </a:rPr>
              <a:t>alumnos </a:t>
            </a:r>
            <a:r>
              <a:rPr dirty="0" sz="1200">
                <a:latin typeface="Cambria"/>
                <a:cs typeface="Cambria"/>
              </a:rPr>
              <a:t>del</a:t>
            </a:r>
            <a:r>
              <a:rPr dirty="0" sz="1200" spc="80">
                <a:latin typeface="Cambria"/>
                <a:cs typeface="Cambria"/>
              </a:rPr>
              <a:t> </a:t>
            </a:r>
            <a:r>
              <a:rPr dirty="0" sz="1200" spc="55">
                <a:latin typeface="Cambria"/>
                <a:cs typeface="Cambria"/>
              </a:rPr>
              <a:t>archivo</a:t>
            </a:r>
            <a:r>
              <a:rPr dirty="0" sz="1200" spc="80">
                <a:latin typeface="Cambria"/>
                <a:cs typeface="Cambria"/>
              </a:rPr>
              <a:t> </a:t>
            </a:r>
            <a:r>
              <a:rPr dirty="0" sz="1200">
                <a:latin typeface="Cambria"/>
                <a:cs typeface="Cambria"/>
              </a:rPr>
              <a:t>del</a:t>
            </a:r>
            <a:r>
              <a:rPr dirty="0" sz="1200" spc="80">
                <a:latin typeface="Cambria"/>
                <a:cs typeface="Cambria"/>
              </a:rPr>
              <a:t> </a:t>
            </a:r>
            <a:r>
              <a:rPr dirty="0" sz="1200" spc="60">
                <a:latin typeface="Cambria"/>
                <a:cs typeface="Cambria"/>
              </a:rPr>
              <a:t>instituto</a:t>
            </a:r>
            <a:r>
              <a:rPr dirty="0" sz="1200" spc="85">
                <a:latin typeface="Cambria"/>
                <a:cs typeface="Cambria"/>
              </a:rPr>
              <a:t> </a:t>
            </a:r>
            <a:r>
              <a:rPr dirty="0" sz="1200" spc="75">
                <a:latin typeface="Cambria"/>
                <a:cs typeface="Cambria"/>
              </a:rPr>
              <a:t>con</a:t>
            </a:r>
            <a:r>
              <a:rPr dirty="0" sz="1200" spc="85">
                <a:latin typeface="Cambria"/>
                <a:cs typeface="Cambria"/>
              </a:rPr>
              <a:t> </a:t>
            </a:r>
            <a:r>
              <a:rPr dirty="0" sz="1200" spc="25">
                <a:latin typeface="Cambria"/>
                <a:cs typeface="Cambria"/>
              </a:rPr>
              <a:t>la </a:t>
            </a:r>
            <a:r>
              <a:rPr dirty="0" sz="1200" spc="55">
                <a:latin typeface="Cambria"/>
                <a:cs typeface="Cambria"/>
              </a:rPr>
              <a:t>base </a:t>
            </a:r>
            <a:r>
              <a:rPr dirty="0" sz="1200" spc="50">
                <a:latin typeface="Cambria"/>
                <a:cs typeface="Cambria"/>
              </a:rPr>
              <a:t>de</a:t>
            </a:r>
            <a:r>
              <a:rPr dirty="0" sz="1200" spc="55">
                <a:latin typeface="Cambria"/>
                <a:cs typeface="Cambria"/>
              </a:rPr>
              <a:t> datos</a:t>
            </a:r>
            <a:r>
              <a:rPr dirty="0" sz="1200" spc="60">
                <a:latin typeface="Cambria"/>
                <a:cs typeface="Cambria"/>
              </a:rPr>
              <a:t> </a:t>
            </a:r>
            <a:r>
              <a:rPr dirty="0" sz="1200">
                <a:latin typeface="Cambria"/>
                <a:cs typeface="Cambria"/>
              </a:rPr>
              <a:t>del</a:t>
            </a:r>
            <a:r>
              <a:rPr dirty="0" sz="1200" spc="55">
                <a:latin typeface="Cambria"/>
                <a:cs typeface="Cambria"/>
              </a:rPr>
              <a:t> </a:t>
            </a:r>
            <a:r>
              <a:rPr dirty="0" sz="1200" spc="90">
                <a:latin typeface="Cambria"/>
                <a:cs typeface="Cambria"/>
              </a:rPr>
              <a:t>FMHDN.</a:t>
            </a:r>
            <a:endParaRPr sz="1200">
              <a:latin typeface="Cambria"/>
              <a:cs typeface="Cambri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860775" y="2665534"/>
            <a:ext cx="1851660" cy="12192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000" spc="65">
                <a:solidFill>
                  <a:srgbClr val="4C0206"/>
                </a:solidFill>
                <a:latin typeface="Georgia"/>
                <a:cs typeface="Georgia"/>
              </a:rPr>
              <a:t>Análisis</a:t>
            </a:r>
            <a:endParaRPr sz="2000">
              <a:latin typeface="Georgia"/>
              <a:cs typeface="Georgia"/>
            </a:endParaRPr>
          </a:p>
          <a:p>
            <a:pPr marL="12700" marR="5080">
              <a:lnSpc>
                <a:spcPct val="100000"/>
              </a:lnSpc>
              <a:spcBef>
                <a:spcPts val="1240"/>
              </a:spcBef>
            </a:pPr>
            <a:r>
              <a:rPr dirty="0" sz="1200" spc="60">
                <a:latin typeface="Cambria"/>
                <a:cs typeface="Cambria"/>
              </a:rPr>
              <a:t>Clasificar</a:t>
            </a:r>
            <a:r>
              <a:rPr dirty="0" sz="1200" spc="30">
                <a:latin typeface="Cambria"/>
                <a:cs typeface="Cambria"/>
              </a:rPr>
              <a:t> </a:t>
            </a:r>
            <a:r>
              <a:rPr dirty="0" sz="1200" spc="55">
                <a:latin typeface="Cambria"/>
                <a:cs typeface="Cambria"/>
              </a:rPr>
              <a:t>las</a:t>
            </a:r>
            <a:r>
              <a:rPr dirty="0" sz="1200" spc="25">
                <a:latin typeface="Cambria"/>
                <a:cs typeface="Cambria"/>
              </a:rPr>
              <a:t> </a:t>
            </a:r>
            <a:r>
              <a:rPr dirty="0" sz="1200" spc="35">
                <a:latin typeface="Cambria"/>
                <a:cs typeface="Cambria"/>
              </a:rPr>
              <a:t>represiones </a:t>
            </a:r>
            <a:r>
              <a:rPr dirty="0" sz="1200" spc="85">
                <a:latin typeface="Cambria"/>
                <a:cs typeface="Cambria"/>
              </a:rPr>
              <a:t>según</a:t>
            </a:r>
            <a:r>
              <a:rPr dirty="0" sz="1200" spc="30">
                <a:latin typeface="Cambria"/>
                <a:cs typeface="Cambria"/>
              </a:rPr>
              <a:t> </a:t>
            </a:r>
            <a:r>
              <a:rPr dirty="0" sz="1200" spc="75">
                <a:latin typeface="Cambria"/>
                <a:cs typeface="Cambria"/>
              </a:rPr>
              <a:t>su</a:t>
            </a:r>
            <a:r>
              <a:rPr dirty="0" sz="1200" spc="25">
                <a:latin typeface="Cambria"/>
                <a:cs typeface="Cambria"/>
              </a:rPr>
              <a:t> </a:t>
            </a:r>
            <a:r>
              <a:rPr dirty="0" sz="1200" spc="60">
                <a:latin typeface="Cambria"/>
                <a:cs typeface="Cambria"/>
              </a:rPr>
              <a:t>tipo</a:t>
            </a:r>
            <a:r>
              <a:rPr dirty="0" sz="1200" spc="25">
                <a:latin typeface="Cambria"/>
                <a:cs typeface="Cambria"/>
              </a:rPr>
              <a:t> </a:t>
            </a:r>
            <a:r>
              <a:rPr dirty="0" sz="1200" spc="95">
                <a:latin typeface="Cambria"/>
                <a:cs typeface="Cambria"/>
              </a:rPr>
              <a:t>y</a:t>
            </a:r>
            <a:r>
              <a:rPr dirty="0" sz="1200" spc="30">
                <a:latin typeface="Cambria"/>
                <a:cs typeface="Cambria"/>
              </a:rPr>
              <a:t> </a:t>
            </a:r>
            <a:r>
              <a:rPr dirty="0" sz="1200" spc="55">
                <a:latin typeface="Cambria"/>
                <a:cs typeface="Cambria"/>
              </a:rPr>
              <a:t>fecha </a:t>
            </a:r>
            <a:r>
              <a:rPr dirty="0" sz="1200" spc="10">
                <a:latin typeface="Cambria"/>
                <a:cs typeface="Cambria"/>
              </a:rPr>
              <a:t>(siempre</a:t>
            </a:r>
            <a:r>
              <a:rPr dirty="0" sz="1200" spc="145">
                <a:latin typeface="Cambria"/>
                <a:cs typeface="Cambria"/>
              </a:rPr>
              <a:t> </a:t>
            </a:r>
            <a:r>
              <a:rPr dirty="0" sz="1200" spc="75">
                <a:latin typeface="Cambria"/>
                <a:cs typeface="Cambria"/>
              </a:rPr>
              <a:t>con</a:t>
            </a:r>
            <a:r>
              <a:rPr dirty="0" sz="1200" spc="160">
                <a:latin typeface="Cambria"/>
                <a:cs typeface="Cambria"/>
              </a:rPr>
              <a:t> </a:t>
            </a:r>
            <a:r>
              <a:rPr dirty="0" sz="1200" spc="50">
                <a:latin typeface="Cambria"/>
                <a:cs typeface="Cambria"/>
              </a:rPr>
              <a:t>perspectiva de</a:t>
            </a:r>
            <a:r>
              <a:rPr dirty="0" sz="1200" spc="15">
                <a:latin typeface="Cambria"/>
                <a:cs typeface="Cambria"/>
              </a:rPr>
              <a:t> </a:t>
            </a:r>
            <a:r>
              <a:rPr dirty="0" sz="1200" spc="-10">
                <a:latin typeface="Cambria"/>
                <a:cs typeface="Cambria"/>
              </a:rPr>
              <a:t>género).</a:t>
            </a:r>
            <a:endParaRPr sz="1200">
              <a:latin typeface="Cambria"/>
              <a:cs typeface="Cambri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997458" y="2666834"/>
            <a:ext cx="2296160" cy="10521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576580">
              <a:lnSpc>
                <a:spcPct val="100000"/>
              </a:lnSpc>
              <a:spcBef>
                <a:spcPts val="100"/>
              </a:spcBef>
            </a:pPr>
            <a:r>
              <a:rPr dirty="0" sz="2000" spc="55">
                <a:solidFill>
                  <a:srgbClr val="4C0206"/>
                </a:solidFill>
                <a:latin typeface="Georgia"/>
                <a:cs typeface="Georgia"/>
              </a:rPr>
              <a:t>Conclusiones</a:t>
            </a:r>
            <a:endParaRPr sz="2000">
              <a:latin typeface="Georgia"/>
              <a:cs typeface="Georgia"/>
            </a:endParaRPr>
          </a:p>
          <a:p>
            <a:pPr algn="r" marL="12700" marR="5080" indent="170815">
              <a:lnSpc>
                <a:spcPct val="100000"/>
              </a:lnSpc>
              <a:spcBef>
                <a:spcPts val="1360"/>
              </a:spcBef>
            </a:pPr>
            <a:r>
              <a:rPr dirty="0" sz="1200" spc="10">
                <a:latin typeface="Cambria"/>
                <a:cs typeface="Cambria"/>
              </a:rPr>
              <a:t>Validar</a:t>
            </a:r>
            <a:r>
              <a:rPr dirty="0" sz="1200" spc="100">
                <a:latin typeface="Cambria"/>
                <a:cs typeface="Cambria"/>
              </a:rPr>
              <a:t> </a:t>
            </a:r>
            <a:r>
              <a:rPr dirty="0" sz="1200" spc="55">
                <a:latin typeface="Cambria"/>
                <a:cs typeface="Cambria"/>
              </a:rPr>
              <a:t>o</a:t>
            </a:r>
            <a:r>
              <a:rPr dirty="0" sz="1200" spc="90">
                <a:latin typeface="Cambria"/>
                <a:cs typeface="Cambria"/>
              </a:rPr>
              <a:t> </a:t>
            </a:r>
            <a:r>
              <a:rPr dirty="0" sz="1200" spc="70">
                <a:latin typeface="Cambria"/>
                <a:cs typeface="Cambria"/>
              </a:rPr>
              <a:t>desmentir</a:t>
            </a:r>
            <a:r>
              <a:rPr dirty="0" sz="1200" spc="100">
                <a:latin typeface="Cambria"/>
                <a:cs typeface="Cambria"/>
              </a:rPr>
              <a:t> </a:t>
            </a:r>
            <a:r>
              <a:rPr dirty="0" sz="1200" spc="50">
                <a:latin typeface="Cambria"/>
                <a:cs typeface="Cambria"/>
              </a:rPr>
              <a:t>nuestras </a:t>
            </a:r>
            <a:r>
              <a:rPr dirty="0" sz="1200" spc="60">
                <a:latin typeface="Cambria"/>
                <a:cs typeface="Cambria"/>
              </a:rPr>
              <a:t>hipótesis</a:t>
            </a:r>
            <a:r>
              <a:rPr dirty="0" sz="1200" spc="30">
                <a:latin typeface="Cambria"/>
                <a:cs typeface="Cambria"/>
              </a:rPr>
              <a:t> </a:t>
            </a:r>
            <a:r>
              <a:rPr dirty="0" sz="1200">
                <a:latin typeface="Cambria"/>
                <a:cs typeface="Cambria"/>
              </a:rPr>
              <a:t>y,</a:t>
            </a:r>
            <a:r>
              <a:rPr dirty="0" sz="1200" spc="30">
                <a:latin typeface="Cambria"/>
                <a:cs typeface="Cambria"/>
              </a:rPr>
              <a:t> </a:t>
            </a:r>
            <a:r>
              <a:rPr dirty="0" sz="1200" spc="70">
                <a:latin typeface="Cambria"/>
                <a:cs typeface="Cambria"/>
              </a:rPr>
              <a:t>en</a:t>
            </a:r>
            <a:r>
              <a:rPr dirty="0" sz="1200" spc="40">
                <a:latin typeface="Cambria"/>
                <a:cs typeface="Cambria"/>
              </a:rPr>
              <a:t> </a:t>
            </a:r>
            <a:r>
              <a:rPr dirty="0" sz="1200" spc="60">
                <a:latin typeface="Cambria"/>
                <a:cs typeface="Cambria"/>
              </a:rPr>
              <a:t>caso</a:t>
            </a:r>
            <a:r>
              <a:rPr dirty="0" sz="1200" spc="30">
                <a:latin typeface="Cambria"/>
                <a:cs typeface="Cambria"/>
              </a:rPr>
              <a:t> </a:t>
            </a:r>
            <a:r>
              <a:rPr dirty="0" sz="1200" spc="50">
                <a:latin typeface="Cambria"/>
                <a:cs typeface="Cambria"/>
              </a:rPr>
              <a:t>de</a:t>
            </a:r>
            <a:r>
              <a:rPr dirty="0" sz="1200" spc="30">
                <a:latin typeface="Cambria"/>
                <a:cs typeface="Cambria"/>
              </a:rPr>
              <a:t> </a:t>
            </a:r>
            <a:r>
              <a:rPr dirty="0" sz="1200" spc="55">
                <a:latin typeface="Cambria"/>
                <a:cs typeface="Cambria"/>
              </a:rPr>
              <a:t>no </a:t>
            </a:r>
            <a:r>
              <a:rPr dirty="0" sz="1200" spc="60">
                <a:latin typeface="Cambria"/>
                <a:cs typeface="Cambria"/>
              </a:rPr>
              <a:t>cumplirse,</a:t>
            </a:r>
            <a:r>
              <a:rPr dirty="0" sz="1200" spc="25">
                <a:latin typeface="Cambria"/>
                <a:cs typeface="Cambria"/>
              </a:rPr>
              <a:t> </a:t>
            </a:r>
            <a:r>
              <a:rPr dirty="0" sz="1200" spc="60">
                <a:latin typeface="Cambria"/>
                <a:cs typeface="Cambria"/>
              </a:rPr>
              <a:t>buscar</a:t>
            </a:r>
            <a:r>
              <a:rPr dirty="0" sz="1200" spc="30">
                <a:latin typeface="Cambria"/>
                <a:cs typeface="Cambria"/>
              </a:rPr>
              <a:t> </a:t>
            </a:r>
            <a:r>
              <a:rPr dirty="0" sz="1200" spc="80">
                <a:latin typeface="Cambria"/>
                <a:cs typeface="Cambria"/>
              </a:rPr>
              <a:t>unas</a:t>
            </a:r>
            <a:r>
              <a:rPr dirty="0" sz="1200" spc="25">
                <a:latin typeface="Cambria"/>
                <a:cs typeface="Cambria"/>
              </a:rPr>
              <a:t> </a:t>
            </a:r>
            <a:r>
              <a:rPr dirty="0" sz="1200" spc="50">
                <a:latin typeface="Cambria"/>
                <a:cs typeface="Cambria"/>
              </a:rPr>
              <a:t>nuevas.</a:t>
            </a:r>
            <a:endParaRPr sz="1200">
              <a:latin typeface="Cambria"/>
              <a:cs typeface="Cambria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3562705" y="1581187"/>
            <a:ext cx="545465" cy="457200"/>
          </a:xfrm>
          <a:custGeom>
            <a:avLst/>
            <a:gdLst/>
            <a:ahLst/>
            <a:cxnLst/>
            <a:rect l="l" t="t" r="r" b="b"/>
            <a:pathLst>
              <a:path w="545464" h="457200">
                <a:moveTo>
                  <a:pt x="60515" y="117487"/>
                </a:moveTo>
                <a:lnTo>
                  <a:pt x="57645" y="113792"/>
                </a:lnTo>
                <a:lnTo>
                  <a:pt x="52844" y="113792"/>
                </a:lnTo>
                <a:lnTo>
                  <a:pt x="48006" y="113792"/>
                </a:lnTo>
                <a:lnTo>
                  <a:pt x="44170" y="117487"/>
                </a:lnTo>
                <a:lnTo>
                  <a:pt x="44170" y="247015"/>
                </a:lnTo>
                <a:lnTo>
                  <a:pt x="48006" y="250748"/>
                </a:lnTo>
                <a:lnTo>
                  <a:pt x="57645" y="250748"/>
                </a:lnTo>
                <a:lnTo>
                  <a:pt x="60515" y="247015"/>
                </a:lnTo>
                <a:lnTo>
                  <a:pt x="60515" y="117487"/>
                </a:lnTo>
                <a:close/>
              </a:path>
              <a:path w="545464" h="457200">
                <a:moveTo>
                  <a:pt x="95084" y="197993"/>
                </a:moveTo>
                <a:lnTo>
                  <a:pt x="91249" y="195224"/>
                </a:lnTo>
                <a:lnTo>
                  <a:pt x="87426" y="195224"/>
                </a:lnTo>
                <a:lnTo>
                  <a:pt x="82626" y="195224"/>
                </a:lnTo>
                <a:lnTo>
                  <a:pt x="78790" y="197993"/>
                </a:lnTo>
                <a:lnTo>
                  <a:pt x="78790" y="247015"/>
                </a:lnTo>
                <a:lnTo>
                  <a:pt x="82626" y="250748"/>
                </a:lnTo>
                <a:lnTo>
                  <a:pt x="91249" y="250748"/>
                </a:lnTo>
                <a:lnTo>
                  <a:pt x="95084" y="247015"/>
                </a:lnTo>
                <a:lnTo>
                  <a:pt x="95084" y="197993"/>
                </a:lnTo>
                <a:close/>
              </a:path>
              <a:path w="545464" h="457200">
                <a:moveTo>
                  <a:pt x="178676" y="221107"/>
                </a:moveTo>
                <a:lnTo>
                  <a:pt x="174840" y="217411"/>
                </a:lnTo>
                <a:lnTo>
                  <a:pt x="171018" y="217411"/>
                </a:lnTo>
                <a:lnTo>
                  <a:pt x="166217" y="217411"/>
                </a:lnTo>
                <a:lnTo>
                  <a:pt x="162344" y="221107"/>
                </a:lnTo>
                <a:lnTo>
                  <a:pt x="162344" y="300710"/>
                </a:lnTo>
                <a:lnTo>
                  <a:pt x="166217" y="303479"/>
                </a:lnTo>
                <a:lnTo>
                  <a:pt x="174840" y="303479"/>
                </a:lnTo>
                <a:lnTo>
                  <a:pt x="178676" y="300710"/>
                </a:lnTo>
                <a:lnTo>
                  <a:pt x="178676" y="221107"/>
                </a:lnTo>
                <a:close/>
              </a:path>
              <a:path w="545464" h="457200">
                <a:moveTo>
                  <a:pt x="263232" y="117487"/>
                </a:moveTo>
                <a:lnTo>
                  <a:pt x="259410" y="113792"/>
                </a:lnTo>
                <a:lnTo>
                  <a:pt x="255536" y="113792"/>
                </a:lnTo>
                <a:lnTo>
                  <a:pt x="250736" y="113792"/>
                </a:lnTo>
                <a:lnTo>
                  <a:pt x="246900" y="117487"/>
                </a:lnTo>
                <a:lnTo>
                  <a:pt x="246900" y="247015"/>
                </a:lnTo>
                <a:lnTo>
                  <a:pt x="250736" y="250748"/>
                </a:lnTo>
                <a:lnTo>
                  <a:pt x="259410" y="250748"/>
                </a:lnTo>
                <a:lnTo>
                  <a:pt x="263232" y="247015"/>
                </a:lnTo>
                <a:lnTo>
                  <a:pt x="263232" y="117487"/>
                </a:lnTo>
                <a:close/>
              </a:path>
              <a:path w="545464" h="457200">
                <a:moveTo>
                  <a:pt x="297815" y="117487"/>
                </a:moveTo>
                <a:lnTo>
                  <a:pt x="293979" y="113792"/>
                </a:lnTo>
                <a:lnTo>
                  <a:pt x="289179" y="113792"/>
                </a:lnTo>
                <a:lnTo>
                  <a:pt x="285343" y="113792"/>
                </a:lnTo>
                <a:lnTo>
                  <a:pt x="281470" y="117487"/>
                </a:lnTo>
                <a:lnTo>
                  <a:pt x="281470" y="247015"/>
                </a:lnTo>
                <a:lnTo>
                  <a:pt x="285343" y="250748"/>
                </a:lnTo>
                <a:lnTo>
                  <a:pt x="293979" y="250748"/>
                </a:lnTo>
                <a:lnTo>
                  <a:pt x="297815" y="247015"/>
                </a:lnTo>
                <a:lnTo>
                  <a:pt x="297815" y="117487"/>
                </a:lnTo>
                <a:close/>
              </a:path>
              <a:path w="545464" h="457200">
                <a:moveTo>
                  <a:pt x="465963" y="256273"/>
                </a:moveTo>
                <a:lnTo>
                  <a:pt x="464032" y="251650"/>
                </a:lnTo>
                <a:lnTo>
                  <a:pt x="427520" y="160997"/>
                </a:lnTo>
                <a:lnTo>
                  <a:pt x="426097" y="157543"/>
                </a:lnTo>
                <a:lnTo>
                  <a:pt x="423608" y="155638"/>
                </a:lnTo>
                <a:lnTo>
                  <a:pt x="420458" y="155638"/>
                </a:lnTo>
                <a:lnTo>
                  <a:pt x="419366" y="155638"/>
                </a:lnTo>
                <a:lnTo>
                  <a:pt x="418198" y="155867"/>
                </a:lnTo>
                <a:lnTo>
                  <a:pt x="416941" y="156337"/>
                </a:lnTo>
                <a:lnTo>
                  <a:pt x="413118" y="157276"/>
                </a:lnTo>
                <a:lnTo>
                  <a:pt x="411175" y="161899"/>
                </a:lnTo>
                <a:lnTo>
                  <a:pt x="412140" y="166522"/>
                </a:lnTo>
                <a:lnTo>
                  <a:pt x="448652" y="257200"/>
                </a:lnTo>
                <a:lnTo>
                  <a:pt x="449618" y="260896"/>
                </a:lnTo>
                <a:lnTo>
                  <a:pt x="453453" y="262750"/>
                </a:lnTo>
                <a:lnTo>
                  <a:pt x="458254" y="262750"/>
                </a:lnTo>
                <a:lnTo>
                  <a:pt x="459219" y="261823"/>
                </a:lnTo>
                <a:lnTo>
                  <a:pt x="463054" y="260896"/>
                </a:lnTo>
                <a:lnTo>
                  <a:pt x="465963" y="256273"/>
                </a:lnTo>
                <a:close/>
              </a:path>
              <a:path w="545464" h="457200">
                <a:moveTo>
                  <a:pt x="545452" y="354304"/>
                </a:moveTo>
                <a:lnTo>
                  <a:pt x="543788" y="345122"/>
                </a:lnTo>
                <a:lnTo>
                  <a:pt x="530313" y="311175"/>
                </a:lnTo>
                <a:lnTo>
                  <a:pt x="530313" y="355307"/>
                </a:lnTo>
                <a:lnTo>
                  <a:pt x="528408" y="359930"/>
                </a:lnTo>
                <a:lnTo>
                  <a:pt x="523608" y="360819"/>
                </a:lnTo>
                <a:lnTo>
                  <a:pt x="481330" y="376555"/>
                </a:lnTo>
                <a:lnTo>
                  <a:pt x="479882" y="377024"/>
                </a:lnTo>
                <a:lnTo>
                  <a:pt x="478675" y="377253"/>
                </a:lnTo>
                <a:lnTo>
                  <a:pt x="476529" y="377253"/>
                </a:lnTo>
                <a:lnTo>
                  <a:pt x="475564" y="377024"/>
                </a:lnTo>
                <a:lnTo>
                  <a:pt x="470763" y="374726"/>
                </a:lnTo>
                <a:lnTo>
                  <a:pt x="470763" y="372859"/>
                </a:lnTo>
                <a:lnTo>
                  <a:pt x="358990" y="92506"/>
                </a:lnTo>
                <a:lnTo>
                  <a:pt x="342023" y="49961"/>
                </a:lnTo>
                <a:lnTo>
                  <a:pt x="340093" y="46266"/>
                </a:lnTo>
                <a:lnTo>
                  <a:pt x="343001" y="41605"/>
                </a:lnTo>
                <a:lnTo>
                  <a:pt x="346824" y="39776"/>
                </a:lnTo>
                <a:lnTo>
                  <a:pt x="387477" y="24980"/>
                </a:lnTo>
                <a:lnTo>
                  <a:pt x="390042" y="24041"/>
                </a:lnTo>
                <a:lnTo>
                  <a:pt x="391007" y="24041"/>
                </a:lnTo>
                <a:lnTo>
                  <a:pt x="391972" y="23114"/>
                </a:lnTo>
                <a:lnTo>
                  <a:pt x="395808" y="23114"/>
                </a:lnTo>
                <a:lnTo>
                  <a:pt x="399681" y="25908"/>
                </a:lnTo>
                <a:lnTo>
                  <a:pt x="400608" y="28676"/>
                </a:lnTo>
                <a:lnTo>
                  <a:pt x="528408" y="350634"/>
                </a:lnTo>
                <a:lnTo>
                  <a:pt x="530313" y="355307"/>
                </a:lnTo>
                <a:lnTo>
                  <a:pt x="530313" y="311175"/>
                </a:lnTo>
                <a:lnTo>
                  <a:pt x="415975" y="23114"/>
                </a:lnTo>
                <a:lnTo>
                  <a:pt x="392696" y="7734"/>
                </a:lnTo>
                <a:lnTo>
                  <a:pt x="389877" y="7734"/>
                </a:lnTo>
                <a:lnTo>
                  <a:pt x="387057" y="8229"/>
                </a:lnTo>
                <a:lnTo>
                  <a:pt x="342023" y="24980"/>
                </a:lnTo>
                <a:lnTo>
                  <a:pt x="342023" y="24041"/>
                </a:lnTo>
                <a:lnTo>
                  <a:pt x="340207" y="15735"/>
                </a:lnTo>
                <a:lnTo>
                  <a:pt x="340017" y="14833"/>
                </a:lnTo>
                <a:lnTo>
                  <a:pt x="334581" y="7175"/>
                </a:lnTo>
                <a:lnTo>
                  <a:pt x="333540" y="6489"/>
                </a:lnTo>
                <a:lnTo>
                  <a:pt x="326631" y="1930"/>
                </a:lnTo>
                <a:lnTo>
                  <a:pt x="317055" y="0"/>
                </a:lnTo>
                <a:lnTo>
                  <a:pt x="219989" y="0"/>
                </a:lnTo>
                <a:lnTo>
                  <a:pt x="214223" y="2755"/>
                </a:lnTo>
                <a:lnTo>
                  <a:pt x="210388" y="6489"/>
                </a:lnTo>
                <a:lnTo>
                  <a:pt x="205587" y="2755"/>
                </a:lnTo>
                <a:lnTo>
                  <a:pt x="199821" y="0"/>
                </a:lnTo>
                <a:lnTo>
                  <a:pt x="141198" y="0"/>
                </a:lnTo>
                <a:lnTo>
                  <a:pt x="135470" y="2755"/>
                </a:lnTo>
                <a:lnTo>
                  <a:pt x="131597" y="6489"/>
                </a:lnTo>
                <a:lnTo>
                  <a:pt x="126796" y="2755"/>
                </a:lnTo>
                <a:lnTo>
                  <a:pt x="121031" y="0"/>
                </a:lnTo>
                <a:lnTo>
                  <a:pt x="24003" y="0"/>
                </a:lnTo>
                <a:lnTo>
                  <a:pt x="14579" y="1930"/>
                </a:lnTo>
                <a:lnTo>
                  <a:pt x="6959" y="7175"/>
                </a:lnTo>
                <a:lnTo>
                  <a:pt x="1854" y="14833"/>
                </a:lnTo>
                <a:lnTo>
                  <a:pt x="0" y="24041"/>
                </a:lnTo>
                <a:lnTo>
                  <a:pt x="0" y="369176"/>
                </a:lnTo>
                <a:lnTo>
                  <a:pt x="1854" y="378244"/>
                </a:lnTo>
                <a:lnTo>
                  <a:pt x="1981" y="378421"/>
                </a:lnTo>
                <a:lnTo>
                  <a:pt x="6959" y="385584"/>
                </a:lnTo>
                <a:lnTo>
                  <a:pt x="14528" y="390461"/>
                </a:lnTo>
                <a:lnTo>
                  <a:pt x="24003" y="392290"/>
                </a:lnTo>
                <a:lnTo>
                  <a:pt x="35547" y="392290"/>
                </a:lnTo>
                <a:lnTo>
                  <a:pt x="39370" y="388594"/>
                </a:lnTo>
                <a:lnTo>
                  <a:pt x="39370" y="380288"/>
                </a:lnTo>
                <a:lnTo>
                  <a:pt x="35547" y="376555"/>
                </a:lnTo>
                <a:lnTo>
                  <a:pt x="20167" y="376555"/>
                </a:lnTo>
                <a:lnTo>
                  <a:pt x="16332" y="372859"/>
                </a:lnTo>
                <a:lnTo>
                  <a:pt x="16332" y="19418"/>
                </a:lnTo>
                <a:lnTo>
                  <a:pt x="20167" y="15735"/>
                </a:lnTo>
                <a:lnTo>
                  <a:pt x="120103" y="15735"/>
                </a:lnTo>
                <a:lnTo>
                  <a:pt x="122961" y="19418"/>
                </a:lnTo>
                <a:lnTo>
                  <a:pt x="122961" y="40716"/>
                </a:lnTo>
                <a:lnTo>
                  <a:pt x="126796" y="44399"/>
                </a:lnTo>
                <a:lnTo>
                  <a:pt x="136398" y="44399"/>
                </a:lnTo>
                <a:lnTo>
                  <a:pt x="139306" y="40716"/>
                </a:lnTo>
                <a:lnTo>
                  <a:pt x="139306" y="19418"/>
                </a:lnTo>
                <a:lnTo>
                  <a:pt x="143141" y="15735"/>
                </a:lnTo>
                <a:lnTo>
                  <a:pt x="198856" y="15735"/>
                </a:lnTo>
                <a:lnTo>
                  <a:pt x="201752" y="19418"/>
                </a:lnTo>
                <a:lnTo>
                  <a:pt x="201752" y="372859"/>
                </a:lnTo>
                <a:lnTo>
                  <a:pt x="198856" y="376555"/>
                </a:lnTo>
                <a:lnTo>
                  <a:pt x="143141" y="376555"/>
                </a:lnTo>
                <a:lnTo>
                  <a:pt x="139306" y="372859"/>
                </a:lnTo>
                <a:lnTo>
                  <a:pt x="139306" y="68453"/>
                </a:lnTo>
                <a:lnTo>
                  <a:pt x="136398" y="64770"/>
                </a:lnTo>
                <a:lnTo>
                  <a:pt x="126796" y="64770"/>
                </a:lnTo>
                <a:lnTo>
                  <a:pt x="122961" y="68453"/>
                </a:lnTo>
                <a:lnTo>
                  <a:pt x="122961" y="372859"/>
                </a:lnTo>
                <a:lnTo>
                  <a:pt x="120103" y="376555"/>
                </a:lnTo>
                <a:lnTo>
                  <a:pt x="65316" y="376555"/>
                </a:lnTo>
                <a:lnTo>
                  <a:pt x="61480" y="380288"/>
                </a:lnTo>
                <a:lnTo>
                  <a:pt x="61480" y="388594"/>
                </a:lnTo>
                <a:lnTo>
                  <a:pt x="65316" y="392290"/>
                </a:lnTo>
                <a:lnTo>
                  <a:pt x="121031" y="392290"/>
                </a:lnTo>
                <a:lnTo>
                  <a:pt x="126796" y="390461"/>
                </a:lnTo>
                <a:lnTo>
                  <a:pt x="131597" y="386740"/>
                </a:lnTo>
                <a:lnTo>
                  <a:pt x="135470" y="390461"/>
                </a:lnTo>
                <a:lnTo>
                  <a:pt x="141198" y="392290"/>
                </a:lnTo>
                <a:lnTo>
                  <a:pt x="199821" y="392290"/>
                </a:lnTo>
                <a:lnTo>
                  <a:pt x="205587" y="390461"/>
                </a:lnTo>
                <a:lnTo>
                  <a:pt x="210388" y="386740"/>
                </a:lnTo>
                <a:lnTo>
                  <a:pt x="214223" y="390461"/>
                </a:lnTo>
                <a:lnTo>
                  <a:pt x="219989" y="392290"/>
                </a:lnTo>
                <a:lnTo>
                  <a:pt x="259410" y="392290"/>
                </a:lnTo>
                <a:lnTo>
                  <a:pt x="259410" y="450570"/>
                </a:lnTo>
                <a:lnTo>
                  <a:pt x="261302" y="454304"/>
                </a:lnTo>
                <a:lnTo>
                  <a:pt x="265176" y="456120"/>
                </a:lnTo>
                <a:lnTo>
                  <a:pt x="266103" y="457060"/>
                </a:lnTo>
                <a:lnTo>
                  <a:pt x="271868" y="457060"/>
                </a:lnTo>
                <a:lnTo>
                  <a:pt x="273812" y="456120"/>
                </a:lnTo>
                <a:lnTo>
                  <a:pt x="275742" y="455231"/>
                </a:lnTo>
                <a:lnTo>
                  <a:pt x="287248" y="446874"/>
                </a:lnTo>
                <a:lnTo>
                  <a:pt x="298780" y="455231"/>
                </a:lnTo>
                <a:lnTo>
                  <a:pt x="300558" y="456361"/>
                </a:lnTo>
                <a:lnTo>
                  <a:pt x="302844" y="457060"/>
                </a:lnTo>
                <a:lnTo>
                  <a:pt x="307251" y="457060"/>
                </a:lnTo>
                <a:lnTo>
                  <a:pt x="308267" y="456857"/>
                </a:lnTo>
                <a:lnTo>
                  <a:pt x="309346" y="456120"/>
                </a:lnTo>
                <a:lnTo>
                  <a:pt x="313182" y="454304"/>
                </a:lnTo>
                <a:lnTo>
                  <a:pt x="315125" y="450570"/>
                </a:lnTo>
                <a:lnTo>
                  <a:pt x="315125" y="446874"/>
                </a:lnTo>
                <a:lnTo>
                  <a:pt x="315125" y="435762"/>
                </a:lnTo>
                <a:lnTo>
                  <a:pt x="315125" y="392290"/>
                </a:lnTo>
                <a:lnTo>
                  <a:pt x="317055" y="392290"/>
                </a:lnTo>
                <a:lnTo>
                  <a:pt x="326682" y="390461"/>
                </a:lnTo>
                <a:lnTo>
                  <a:pt x="332714" y="386740"/>
                </a:lnTo>
                <a:lnTo>
                  <a:pt x="334581" y="385584"/>
                </a:lnTo>
                <a:lnTo>
                  <a:pt x="340017" y="378244"/>
                </a:lnTo>
                <a:lnTo>
                  <a:pt x="342023" y="369176"/>
                </a:lnTo>
                <a:lnTo>
                  <a:pt x="342023" y="336765"/>
                </a:lnTo>
                <a:lnTo>
                  <a:pt x="338150" y="333082"/>
                </a:lnTo>
                <a:lnTo>
                  <a:pt x="328549" y="333082"/>
                </a:lnTo>
                <a:lnTo>
                  <a:pt x="325691" y="336765"/>
                </a:lnTo>
                <a:lnTo>
                  <a:pt x="325691" y="372859"/>
                </a:lnTo>
                <a:lnTo>
                  <a:pt x="321856" y="376555"/>
                </a:lnTo>
                <a:lnTo>
                  <a:pt x="298780" y="376555"/>
                </a:lnTo>
                <a:lnTo>
                  <a:pt x="298780" y="392290"/>
                </a:lnTo>
                <a:lnTo>
                  <a:pt x="298780" y="435762"/>
                </a:lnTo>
                <a:lnTo>
                  <a:pt x="292049" y="431139"/>
                </a:lnTo>
                <a:lnTo>
                  <a:pt x="290626" y="430250"/>
                </a:lnTo>
                <a:lnTo>
                  <a:pt x="288937" y="429780"/>
                </a:lnTo>
                <a:lnTo>
                  <a:pt x="285584" y="429780"/>
                </a:lnTo>
                <a:lnTo>
                  <a:pt x="283895" y="430250"/>
                </a:lnTo>
                <a:lnTo>
                  <a:pt x="282435" y="431139"/>
                </a:lnTo>
                <a:lnTo>
                  <a:pt x="274777" y="435762"/>
                </a:lnTo>
                <a:lnTo>
                  <a:pt x="274777" y="392290"/>
                </a:lnTo>
                <a:lnTo>
                  <a:pt x="298780" y="392290"/>
                </a:lnTo>
                <a:lnTo>
                  <a:pt x="298780" y="376555"/>
                </a:lnTo>
                <a:lnTo>
                  <a:pt x="221932" y="376555"/>
                </a:lnTo>
                <a:lnTo>
                  <a:pt x="218097" y="372859"/>
                </a:lnTo>
                <a:lnTo>
                  <a:pt x="218097" y="19418"/>
                </a:lnTo>
                <a:lnTo>
                  <a:pt x="221932" y="15735"/>
                </a:lnTo>
                <a:lnTo>
                  <a:pt x="321856" y="15735"/>
                </a:lnTo>
                <a:lnTo>
                  <a:pt x="325691" y="19418"/>
                </a:lnTo>
                <a:lnTo>
                  <a:pt x="325691" y="309029"/>
                </a:lnTo>
                <a:lnTo>
                  <a:pt x="328549" y="312724"/>
                </a:lnTo>
                <a:lnTo>
                  <a:pt x="338150" y="312724"/>
                </a:lnTo>
                <a:lnTo>
                  <a:pt x="342023" y="309029"/>
                </a:lnTo>
                <a:lnTo>
                  <a:pt x="342023" y="92506"/>
                </a:lnTo>
                <a:lnTo>
                  <a:pt x="455396" y="378421"/>
                </a:lnTo>
                <a:lnTo>
                  <a:pt x="474599" y="393217"/>
                </a:lnTo>
                <a:lnTo>
                  <a:pt x="481330" y="393217"/>
                </a:lnTo>
                <a:lnTo>
                  <a:pt x="487108" y="391363"/>
                </a:lnTo>
                <a:lnTo>
                  <a:pt x="524992" y="377253"/>
                </a:lnTo>
                <a:lnTo>
                  <a:pt x="529386" y="375627"/>
                </a:lnTo>
                <a:lnTo>
                  <a:pt x="537972" y="370598"/>
                </a:lnTo>
                <a:lnTo>
                  <a:pt x="543420" y="363143"/>
                </a:lnTo>
                <a:lnTo>
                  <a:pt x="545452" y="354304"/>
                </a:lnTo>
                <a:close/>
              </a:path>
            </a:pathLst>
          </a:custGeom>
          <a:solidFill>
            <a:srgbClr val="4C0206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12" name="object 12"/>
          <p:cNvGrpSpPr/>
          <p:nvPr/>
        </p:nvGrpSpPr>
        <p:grpSpPr>
          <a:xfrm>
            <a:off x="3608432" y="3002943"/>
            <a:ext cx="457200" cy="455930"/>
            <a:chOff x="3608432" y="3002943"/>
            <a:chExt cx="457200" cy="455930"/>
          </a:xfrm>
        </p:grpSpPr>
        <p:sp>
          <p:nvSpPr>
            <p:cNvPr id="13" name="object 13"/>
            <p:cNvSpPr/>
            <p:nvPr/>
          </p:nvSpPr>
          <p:spPr>
            <a:xfrm>
              <a:off x="3608432" y="3002943"/>
              <a:ext cx="457200" cy="455930"/>
            </a:xfrm>
            <a:custGeom>
              <a:avLst/>
              <a:gdLst/>
              <a:ahLst/>
              <a:cxnLst/>
              <a:rect l="l" t="t" r="r" b="b"/>
              <a:pathLst>
                <a:path w="457200" h="455929">
                  <a:moveTo>
                    <a:pt x="19333" y="448309"/>
                  </a:moveTo>
                  <a:lnTo>
                    <a:pt x="9530" y="448309"/>
                  </a:lnTo>
                  <a:lnTo>
                    <a:pt x="3237" y="445769"/>
                  </a:lnTo>
                  <a:lnTo>
                    <a:pt x="0" y="440689"/>
                  </a:lnTo>
                  <a:lnTo>
                    <a:pt x="0" y="299719"/>
                  </a:lnTo>
                  <a:lnTo>
                    <a:pt x="2142" y="294639"/>
                  </a:lnTo>
                  <a:lnTo>
                    <a:pt x="5426" y="292099"/>
                  </a:lnTo>
                  <a:lnTo>
                    <a:pt x="10922" y="287019"/>
                  </a:lnTo>
                  <a:lnTo>
                    <a:pt x="19270" y="280669"/>
                  </a:lnTo>
                  <a:lnTo>
                    <a:pt x="30465" y="275589"/>
                  </a:lnTo>
                  <a:lnTo>
                    <a:pt x="44503" y="270509"/>
                  </a:lnTo>
                  <a:lnTo>
                    <a:pt x="33902" y="250189"/>
                  </a:lnTo>
                  <a:lnTo>
                    <a:pt x="26452" y="228599"/>
                  </a:lnTo>
                  <a:lnTo>
                    <a:pt x="22054" y="205739"/>
                  </a:lnTo>
                  <a:lnTo>
                    <a:pt x="20610" y="182879"/>
                  </a:lnTo>
                  <a:lnTo>
                    <a:pt x="25799" y="140969"/>
                  </a:lnTo>
                  <a:lnTo>
                    <a:pt x="40581" y="102869"/>
                  </a:lnTo>
                  <a:lnTo>
                    <a:pt x="63778" y="68579"/>
                  </a:lnTo>
                  <a:lnTo>
                    <a:pt x="94214" y="39369"/>
                  </a:lnTo>
                  <a:lnTo>
                    <a:pt x="130711" y="17779"/>
                  </a:lnTo>
                  <a:lnTo>
                    <a:pt x="172092" y="3809"/>
                  </a:lnTo>
                  <a:lnTo>
                    <a:pt x="217179" y="0"/>
                  </a:lnTo>
                  <a:lnTo>
                    <a:pt x="262250" y="3809"/>
                  </a:lnTo>
                  <a:lnTo>
                    <a:pt x="288575" y="12699"/>
                  </a:lnTo>
                  <a:lnTo>
                    <a:pt x="217179" y="12699"/>
                  </a:lnTo>
                  <a:lnTo>
                    <a:pt x="168597" y="19049"/>
                  </a:lnTo>
                  <a:lnTo>
                    <a:pt x="124993" y="35559"/>
                  </a:lnTo>
                  <a:lnTo>
                    <a:pt x="88088" y="62229"/>
                  </a:lnTo>
                  <a:lnTo>
                    <a:pt x="59599" y="97789"/>
                  </a:lnTo>
                  <a:lnTo>
                    <a:pt x="41245" y="138429"/>
                  </a:lnTo>
                  <a:lnTo>
                    <a:pt x="34745" y="182879"/>
                  </a:lnTo>
                  <a:lnTo>
                    <a:pt x="36336" y="205739"/>
                  </a:lnTo>
                  <a:lnTo>
                    <a:pt x="40980" y="227329"/>
                  </a:lnTo>
                  <a:lnTo>
                    <a:pt x="48480" y="247649"/>
                  </a:lnTo>
                  <a:lnTo>
                    <a:pt x="58638" y="267969"/>
                  </a:lnTo>
                  <a:lnTo>
                    <a:pt x="90329" y="267969"/>
                  </a:lnTo>
                  <a:lnTo>
                    <a:pt x="91194" y="269239"/>
                  </a:lnTo>
                  <a:lnTo>
                    <a:pt x="107472" y="274319"/>
                  </a:lnTo>
                  <a:lnTo>
                    <a:pt x="120393" y="280669"/>
                  </a:lnTo>
                  <a:lnTo>
                    <a:pt x="69490" y="280669"/>
                  </a:lnTo>
                  <a:lnTo>
                    <a:pt x="49552" y="283209"/>
                  </a:lnTo>
                  <a:lnTo>
                    <a:pt x="33787" y="288289"/>
                  </a:lnTo>
                  <a:lnTo>
                    <a:pt x="22297" y="295909"/>
                  </a:lnTo>
                  <a:lnTo>
                    <a:pt x="15183" y="300989"/>
                  </a:lnTo>
                  <a:lnTo>
                    <a:pt x="15183" y="302259"/>
                  </a:lnTo>
                  <a:lnTo>
                    <a:pt x="14089" y="303529"/>
                  </a:lnTo>
                  <a:lnTo>
                    <a:pt x="14089" y="434339"/>
                  </a:lnTo>
                  <a:lnTo>
                    <a:pt x="45063" y="434339"/>
                  </a:lnTo>
                  <a:lnTo>
                    <a:pt x="40707" y="435609"/>
                  </a:lnTo>
                  <a:lnTo>
                    <a:pt x="30081" y="440689"/>
                  </a:lnTo>
                  <a:lnTo>
                    <a:pt x="21704" y="445769"/>
                  </a:lnTo>
                  <a:lnTo>
                    <a:pt x="19333" y="448309"/>
                  </a:lnTo>
                  <a:close/>
                </a:path>
                <a:path w="457200" h="455929">
                  <a:moveTo>
                    <a:pt x="319523" y="340359"/>
                  </a:moveTo>
                  <a:lnTo>
                    <a:pt x="288858" y="340359"/>
                  </a:lnTo>
                  <a:lnTo>
                    <a:pt x="334095" y="313689"/>
                  </a:lnTo>
                  <a:lnTo>
                    <a:pt x="369064" y="278129"/>
                  </a:lnTo>
                  <a:lnTo>
                    <a:pt x="391619" y="233679"/>
                  </a:lnTo>
                  <a:lnTo>
                    <a:pt x="399614" y="182879"/>
                  </a:lnTo>
                  <a:lnTo>
                    <a:pt x="393111" y="138429"/>
                  </a:lnTo>
                  <a:lnTo>
                    <a:pt x="374750" y="97789"/>
                  </a:lnTo>
                  <a:lnTo>
                    <a:pt x="346254" y="62229"/>
                  </a:lnTo>
                  <a:lnTo>
                    <a:pt x="309345" y="35559"/>
                  </a:lnTo>
                  <a:lnTo>
                    <a:pt x="265746" y="19049"/>
                  </a:lnTo>
                  <a:lnTo>
                    <a:pt x="217179" y="12699"/>
                  </a:lnTo>
                  <a:lnTo>
                    <a:pt x="288575" y="12699"/>
                  </a:lnTo>
                  <a:lnTo>
                    <a:pt x="340107" y="39369"/>
                  </a:lnTo>
                  <a:lnTo>
                    <a:pt x="370538" y="68579"/>
                  </a:lnTo>
                  <a:lnTo>
                    <a:pt x="393733" y="102869"/>
                  </a:lnTo>
                  <a:lnTo>
                    <a:pt x="408514" y="140969"/>
                  </a:lnTo>
                  <a:lnTo>
                    <a:pt x="413703" y="182879"/>
                  </a:lnTo>
                  <a:lnTo>
                    <a:pt x="410923" y="213359"/>
                  </a:lnTo>
                  <a:lnTo>
                    <a:pt x="402851" y="243839"/>
                  </a:lnTo>
                  <a:lnTo>
                    <a:pt x="389889" y="270509"/>
                  </a:lnTo>
                  <a:lnTo>
                    <a:pt x="372438" y="295909"/>
                  </a:lnTo>
                  <a:lnTo>
                    <a:pt x="382850" y="302259"/>
                  </a:lnTo>
                  <a:lnTo>
                    <a:pt x="387901" y="306069"/>
                  </a:lnTo>
                  <a:lnTo>
                    <a:pt x="363774" y="306069"/>
                  </a:lnTo>
                  <a:lnTo>
                    <a:pt x="357876" y="312419"/>
                  </a:lnTo>
                  <a:lnTo>
                    <a:pt x="351674" y="317499"/>
                  </a:lnTo>
                  <a:lnTo>
                    <a:pt x="345275" y="322579"/>
                  </a:lnTo>
                  <a:lnTo>
                    <a:pt x="338787" y="328929"/>
                  </a:lnTo>
                  <a:lnTo>
                    <a:pt x="343398" y="335279"/>
                  </a:lnTo>
                  <a:lnTo>
                    <a:pt x="326840" y="335279"/>
                  </a:lnTo>
                  <a:lnTo>
                    <a:pt x="319523" y="340359"/>
                  </a:lnTo>
                  <a:close/>
                </a:path>
                <a:path w="457200" h="455929">
                  <a:moveTo>
                    <a:pt x="90329" y="267969"/>
                  </a:moveTo>
                  <a:lnTo>
                    <a:pt x="72727" y="267969"/>
                  </a:lnTo>
                  <a:lnTo>
                    <a:pt x="61330" y="247649"/>
                  </a:lnTo>
                  <a:lnTo>
                    <a:pt x="53195" y="227329"/>
                  </a:lnTo>
                  <a:lnTo>
                    <a:pt x="48316" y="205739"/>
                  </a:lnTo>
                  <a:lnTo>
                    <a:pt x="46691" y="182879"/>
                  </a:lnTo>
                  <a:lnTo>
                    <a:pt x="52835" y="140969"/>
                  </a:lnTo>
                  <a:lnTo>
                    <a:pt x="70140" y="102869"/>
                  </a:lnTo>
                  <a:lnTo>
                    <a:pt x="96917" y="71119"/>
                  </a:lnTo>
                  <a:lnTo>
                    <a:pt x="131475" y="45719"/>
                  </a:lnTo>
                  <a:lnTo>
                    <a:pt x="172126" y="29209"/>
                  </a:lnTo>
                  <a:lnTo>
                    <a:pt x="217179" y="24129"/>
                  </a:lnTo>
                  <a:lnTo>
                    <a:pt x="252439" y="26669"/>
                  </a:lnTo>
                  <a:lnTo>
                    <a:pt x="285860" y="36829"/>
                  </a:lnTo>
                  <a:lnTo>
                    <a:pt x="288211" y="38099"/>
                  </a:lnTo>
                  <a:lnTo>
                    <a:pt x="217179" y="38099"/>
                  </a:lnTo>
                  <a:lnTo>
                    <a:pt x="167961" y="45719"/>
                  </a:lnTo>
                  <a:lnTo>
                    <a:pt x="125055" y="66039"/>
                  </a:lnTo>
                  <a:lnTo>
                    <a:pt x="91119" y="97789"/>
                  </a:lnTo>
                  <a:lnTo>
                    <a:pt x="68808" y="137159"/>
                  </a:lnTo>
                  <a:lnTo>
                    <a:pt x="60781" y="182879"/>
                  </a:lnTo>
                  <a:lnTo>
                    <a:pt x="62683" y="205739"/>
                  </a:lnTo>
                  <a:lnTo>
                    <a:pt x="62788" y="207009"/>
                  </a:lnTo>
                  <a:lnTo>
                    <a:pt x="68669" y="228599"/>
                  </a:lnTo>
                  <a:lnTo>
                    <a:pt x="78209" y="250189"/>
                  </a:lnTo>
                  <a:lnTo>
                    <a:pt x="90329" y="267969"/>
                  </a:lnTo>
                  <a:close/>
                </a:path>
                <a:path w="457200" h="455929">
                  <a:moveTo>
                    <a:pt x="339653" y="87629"/>
                  </a:moveTo>
                  <a:lnTo>
                    <a:pt x="336188" y="87629"/>
                  </a:lnTo>
                  <a:lnTo>
                    <a:pt x="334045" y="86359"/>
                  </a:lnTo>
                  <a:lnTo>
                    <a:pt x="332267" y="85089"/>
                  </a:lnTo>
                  <a:lnTo>
                    <a:pt x="308020" y="64769"/>
                  </a:lnTo>
                  <a:lnTo>
                    <a:pt x="280006" y="50799"/>
                  </a:lnTo>
                  <a:lnTo>
                    <a:pt x="249352" y="40639"/>
                  </a:lnTo>
                  <a:lnTo>
                    <a:pt x="217179" y="38099"/>
                  </a:lnTo>
                  <a:lnTo>
                    <a:pt x="288211" y="38099"/>
                  </a:lnTo>
                  <a:lnTo>
                    <a:pt x="316426" y="53339"/>
                  </a:lnTo>
                  <a:lnTo>
                    <a:pt x="343119" y="74929"/>
                  </a:lnTo>
                  <a:lnTo>
                    <a:pt x="345307" y="78739"/>
                  </a:lnTo>
                  <a:lnTo>
                    <a:pt x="345307" y="82549"/>
                  </a:lnTo>
                  <a:lnTo>
                    <a:pt x="342024" y="85089"/>
                  </a:lnTo>
                  <a:lnTo>
                    <a:pt x="341067" y="86359"/>
                  </a:lnTo>
                  <a:lnTo>
                    <a:pt x="339653" y="87629"/>
                  </a:lnTo>
                  <a:close/>
                </a:path>
                <a:path w="457200" h="455929">
                  <a:moveTo>
                    <a:pt x="313230" y="313689"/>
                  </a:moveTo>
                  <a:lnTo>
                    <a:pt x="288858" y="313689"/>
                  </a:lnTo>
                  <a:lnTo>
                    <a:pt x="323614" y="289559"/>
                  </a:lnTo>
                  <a:lnTo>
                    <a:pt x="350329" y="259079"/>
                  </a:lnTo>
                  <a:lnTo>
                    <a:pt x="367477" y="223519"/>
                  </a:lnTo>
                  <a:lnTo>
                    <a:pt x="373532" y="182879"/>
                  </a:lnTo>
                  <a:lnTo>
                    <a:pt x="372122" y="163829"/>
                  </a:lnTo>
                  <a:lnTo>
                    <a:pt x="367964" y="146049"/>
                  </a:lnTo>
                  <a:lnTo>
                    <a:pt x="361163" y="126999"/>
                  </a:lnTo>
                  <a:lnTo>
                    <a:pt x="351828" y="110489"/>
                  </a:lnTo>
                  <a:lnTo>
                    <a:pt x="349639" y="105409"/>
                  </a:lnTo>
                  <a:lnTo>
                    <a:pt x="350733" y="101599"/>
                  </a:lnTo>
                  <a:lnTo>
                    <a:pt x="353971" y="100329"/>
                  </a:lnTo>
                  <a:lnTo>
                    <a:pt x="360035" y="100329"/>
                  </a:lnTo>
                  <a:lnTo>
                    <a:pt x="381415" y="140969"/>
                  </a:lnTo>
                  <a:lnTo>
                    <a:pt x="387667" y="182879"/>
                  </a:lnTo>
                  <a:lnTo>
                    <a:pt x="380622" y="228599"/>
                  </a:lnTo>
                  <a:lnTo>
                    <a:pt x="360645" y="269239"/>
                  </a:lnTo>
                  <a:lnTo>
                    <a:pt x="329477" y="303529"/>
                  </a:lnTo>
                  <a:lnTo>
                    <a:pt x="313230" y="313689"/>
                  </a:lnTo>
                  <a:close/>
                </a:path>
                <a:path w="457200" h="455929">
                  <a:moveTo>
                    <a:pt x="175662" y="293369"/>
                  </a:moveTo>
                  <a:lnTo>
                    <a:pt x="154209" y="293369"/>
                  </a:lnTo>
                  <a:lnTo>
                    <a:pt x="167743" y="281939"/>
                  </a:lnTo>
                  <a:lnTo>
                    <a:pt x="183517" y="274319"/>
                  </a:lnTo>
                  <a:lnTo>
                    <a:pt x="200915" y="269239"/>
                  </a:lnTo>
                  <a:lnTo>
                    <a:pt x="219322" y="267969"/>
                  </a:lnTo>
                  <a:lnTo>
                    <a:pt x="233457" y="267969"/>
                  </a:lnTo>
                  <a:lnTo>
                    <a:pt x="242121" y="269239"/>
                  </a:lnTo>
                  <a:lnTo>
                    <a:pt x="249735" y="271779"/>
                  </a:lnTo>
                  <a:lnTo>
                    <a:pt x="257350" y="275589"/>
                  </a:lnTo>
                  <a:lnTo>
                    <a:pt x="266311" y="279399"/>
                  </a:lnTo>
                  <a:lnTo>
                    <a:pt x="268142" y="280669"/>
                  </a:lnTo>
                  <a:lnTo>
                    <a:pt x="219322" y="280669"/>
                  </a:lnTo>
                  <a:lnTo>
                    <a:pt x="203960" y="281939"/>
                  </a:lnTo>
                  <a:lnTo>
                    <a:pt x="189200" y="287019"/>
                  </a:lnTo>
                  <a:lnTo>
                    <a:pt x="175662" y="293369"/>
                  </a:lnTo>
                  <a:close/>
                </a:path>
                <a:path w="457200" h="455929">
                  <a:moveTo>
                    <a:pt x="135742" y="359409"/>
                  </a:moveTo>
                  <a:lnTo>
                    <a:pt x="128128" y="359409"/>
                  </a:lnTo>
                  <a:lnTo>
                    <a:pt x="124890" y="356869"/>
                  </a:lnTo>
                  <a:lnTo>
                    <a:pt x="124890" y="303529"/>
                  </a:lnTo>
                  <a:lnTo>
                    <a:pt x="118357" y="297179"/>
                  </a:lnTo>
                  <a:lnTo>
                    <a:pt x="106954" y="289559"/>
                  </a:lnTo>
                  <a:lnTo>
                    <a:pt x="90669" y="283209"/>
                  </a:lnTo>
                  <a:lnTo>
                    <a:pt x="69490" y="280669"/>
                  </a:lnTo>
                  <a:lnTo>
                    <a:pt x="120393" y="280669"/>
                  </a:lnTo>
                  <a:lnTo>
                    <a:pt x="129853" y="288289"/>
                  </a:lnTo>
                  <a:lnTo>
                    <a:pt x="135742" y="293369"/>
                  </a:lnTo>
                  <a:lnTo>
                    <a:pt x="175662" y="293369"/>
                  </a:lnTo>
                  <a:lnTo>
                    <a:pt x="163967" y="303529"/>
                  </a:lnTo>
                  <a:lnTo>
                    <a:pt x="163967" y="307339"/>
                  </a:lnTo>
                  <a:lnTo>
                    <a:pt x="138980" y="307339"/>
                  </a:lnTo>
                  <a:lnTo>
                    <a:pt x="138980" y="356869"/>
                  </a:lnTo>
                  <a:lnTo>
                    <a:pt x="135742" y="359409"/>
                  </a:lnTo>
                  <a:close/>
                </a:path>
                <a:path w="457200" h="455929">
                  <a:moveTo>
                    <a:pt x="288858" y="434339"/>
                  </a:moveTo>
                  <a:lnTo>
                    <a:pt x="274723" y="434339"/>
                  </a:lnTo>
                  <a:lnTo>
                    <a:pt x="274723" y="303529"/>
                  </a:lnTo>
                  <a:lnTo>
                    <a:pt x="273628" y="302259"/>
                  </a:lnTo>
                  <a:lnTo>
                    <a:pt x="273628" y="300989"/>
                  </a:lnTo>
                  <a:lnTo>
                    <a:pt x="272534" y="300989"/>
                  </a:lnTo>
                  <a:lnTo>
                    <a:pt x="269297" y="298449"/>
                  </a:lnTo>
                  <a:lnTo>
                    <a:pt x="261328" y="292099"/>
                  </a:lnTo>
                  <a:lnTo>
                    <a:pt x="250414" y="287019"/>
                  </a:lnTo>
                  <a:lnTo>
                    <a:pt x="236448" y="281939"/>
                  </a:lnTo>
                  <a:lnTo>
                    <a:pt x="219322" y="280669"/>
                  </a:lnTo>
                  <a:lnTo>
                    <a:pt x="268142" y="280669"/>
                  </a:lnTo>
                  <a:lnTo>
                    <a:pt x="273634" y="284479"/>
                  </a:lnTo>
                  <a:lnTo>
                    <a:pt x="279325" y="288289"/>
                  </a:lnTo>
                  <a:lnTo>
                    <a:pt x="283386" y="292099"/>
                  </a:lnTo>
                  <a:lnTo>
                    <a:pt x="286669" y="294639"/>
                  </a:lnTo>
                  <a:lnTo>
                    <a:pt x="288858" y="299719"/>
                  </a:lnTo>
                  <a:lnTo>
                    <a:pt x="288858" y="313689"/>
                  </a:lnTo>
                  <a:lnTo>
                    <a:pt x="313230" y="313689"/>
                  </a:lnTo>
                  <a:lnTo>
                    <a:pt x="288858" y="328929"/>
                  </a:lnTo>
                  <a:lnTo>
                    <a:pt x="288858" y="340359"/>
                  </a:lnTo>
                  <a:lnTo>
                    <a:pt x="319523" y="340359"/>
                  </a:lnTo>
                  <a:lnTo>
                    <a:pt x="317693" y="341629"/>
                  </a:lnTo>
                  <a:lnTo>
                    <a:pt x="308243" y="346709"/>
                  </a:lnTo>
                  <a:lnTo>
                    <a:pt x="288858" y="354329"/>
                  </a:lnTo>
                  <a:lnTo>
                    <a:pt x="288858" y="434339"/>
                  </a:lnTo>
                  <a:close/>
                </a:path>
                <a:path w="457200" h="455929">
                  <a:moveTo>
                    <a:pt x="444197" y="401319"/>
                  </a:moveTo>
                  <a:lnTo>
                    <a:pt x="425011" y="401319"/>
                  </a:lnTo>
                  <a:lnTo>
                    <a:pt x="425649" y="400049"/>
                  </a:lnTo>
                  <a:lnTo>
                    <a:pt x="439785" y="387349"/>
                  </a:lnTo>
                  <a:lnTo>
                    <a:pt x="440879" y="384809"/>
                  </a:lnTo>
                  <a:lnTo>
                    <a:pt x="440879" y="382269"/>
                  </a:lnTo>
                  <a:lnTo>
                    <a:pt x="433552" y="370839"/>
                  </a:lnTo>
                  <a:lnTo>
                    <a:pt x="402851" y="335279"/>
                  </a:lnTo>
                  <a:lnTo>
                    <a:pt x="363774" y="306069"/>
                  </a:lnTo>
                  <a:lnTo>
                    <a:pt x="387901" y="306069"/>
                  </a:lnTo>
                  <a:lnTo>
                    <a:pt x="424997" y="337819"/>
                  </a:lnTo>
                  <a:lnTo>
                    <a:pt x="452780" y="375919"/>
                  </a:lnTo>
                  <a:lnTo>
                    <a:pt x="457157" y="383539"/>
                  </a:lnTo>
                  <a:lnTo>
                    <a:pt x="456063" y="391159"/>
                  </a:lnTo>
                  <a:lnTo>
                    <a:pt x="449542" y="396239"/>
                  </a:lnTo>
                  <a:lnTo>
                    <a:pt x="444197" y="401319"/>
                  </a:lnTo>
                  <a:close/>
                </a:path>
                <a:path w="457200" h="455929">
                  <a:moveTo>
                    <a:pt x="176258" y="443229"/>
                  </a:moveTo>
                  <a:lnTo>
                    <a:pt x="149832" y="443229"/>
                  </a:lnTo>
                  <a:lnTo>
                    <a:pt x="149832" y="307339"/>
                  </a:lnTo>
                  <a:lnTo>
                    <a:pt x="163967" y="307339"/>
                  </a:lnTo>
                  <a:lnTo>
                    <a:pt x="163967" y="434339"/>
                  </a:lnTo>
                  <a:lnTo>
                    <a:pt x="193060" y="434339"/>
                  </a:lnTo>
                  <a:lnTo>
                    <a:pt x="178085" y="441959"/>
                  </a:lnTo>
                  <a:lnTo>
                    <a:pt x="176258" y="443229"/>
                  </a:lnTo>
                  <a:close/>
                </a:path>
                <a:path w="457200" h="455929">
                  <a:moveTo>
                    <a:pt x="427838" y="415289"/>
                  </a:moveTo>
                  <a:lnTo>
                    <a:pt x="420224" y="415289"/>
                  </a:lnTo>
                  <a:lnTo>
                    <a:pt x="413703" y="412749"/>
                  </a:lnTo>
                  <a:lnTo>
                    <a:pt x="373846" y="386079"/>
                  </a:lnTo>
                  <a:lnTo>
                    <a:pt x="342041" y="355599"/>
                  </a:lnTo>
                  <a:lnTo>
                    <a:pt x="326840" y="335279"/>
                  </a:lnTo>
                  <a:lnTo>
                    <a:pt x="343398" y="335279"/>
                  </a:lnTo>
                  <a:lnTo>
                    <a:pt x="345243" y="337819"/>
                  </a:lnTo>
                  <a:lnTo>
                    <a:pt x="352917" y="346709"/>
                  </a:lnTo>
                  <a:lnTo>
                    <a:pt x="382828" y="375919"/>
                  </a:lnTo>
                  <a:lnTo>
                    <a:pt x="420224" y="400049"/>
                  </a:lnTo>
                  <a:lnTo>
                    <a:pt x="421135" y="401319"/>
                  </a:lnTo>
                  <a:lnTo>
                    <a:pt x="444197" y="401319"/>
                  </a:lnTo>
                  <a:lnTo>
                    <a:pt x="432170" y="412749"/>
                  </a:lnTo>
                  <a:lnTo>
                    <a:pt x="427838" y="415289"/>
                  </a:lnTo>
                  <a:close/>
                </a:path>
                <a:path w="457200" h="455929">
                  <a:moveTo>
                    <a:pt x="138980" y="434339"/>
                  </a:moveTo>
                  <a:lnTo>
                    <a:pt x="124890" y="434339"/>
                  </a:lnTo>
                  <a:lnTo>
                    <a:pt x="124890" y="380999"/>
                  </a:lnTo>
                  <a:lnTo>
                    <a:pt x="128128" y="378459"/>
                  </a:lnTo>
                  <a:lnTo>
                    <a:pt x="135742" y="378459"/>
                  </a:lnTo>
                  <a:lnTo>
                    <a:pt x="138980" y="380999"/>
                  </a:lnTo>
                  <a:lnTo>
                    <a:pt x="138980" y="434339"/>
                  </a:lnTo>
                  <a:close/>
                </a:path>
                <a:path w="457200" h="455929">
                  <a:moveTo>
                    <a:pt x="45063" y="434339"/>
                  </a:moveTo>
                  <a:lnTo>
                    <a:pt x="14089" y="434339"/>
                  </a:lnTo>
                  <a:lnTo>
                    <a:pt x="24271" y="427989"/>
                  </a:lnTo>
                  <a:lnTo>
                    <a:pt x="36899" y="422909"/>
                  </a:lnTo>
                  <a:lnTo>
                    <a:pt x="51972" y="417829"/>
                  </a:lnTo>
                  <a:lnTo>
                    <a:pt x="69490" y="416559"/>
                  </a:lnTo>
                  <a:lnTo>
                    <a:pt x="87617" y="417829"/>
                  </a:lnTo>
                  <a:lnTo>
                    <a:pt x="102884" y="422909"/>
                  </a:lnTo>
                  <a:lnTo>
                    <a:pt x="115304" y="427989"/>
                  </a:lnTo>
                  <a:lnTo>
                    <a:pt x="119139" y="430529"/>
                  </a:lnTo>
                  <a:lnTo>
                    <a:pt x="69490" y="430529"/>
                  </a:lnTo>
                  <a:lnTo>
                    <a:pt x="53777" y="431799"/>
                  </a:lnTo>
                  <a:lnTo>
                    <a:pt x="45063" y="434339"/>
                  </a:lnTo>
                  <a:close/>
                </a:path>
                <a:path w="457200" h="455929">
                  <a:moveTo>
                    <a:pt x="279283" y="448309"/>
                  </a:moveTo>
                  <a:lnTo>
                    <a:pt x="269525" y="448309"/>
                  </a:lnTo>
                  <a:lnTo>
                    <a:pt x="267108" y="445769"/>
                  </a:lnTo>
                  <a:lnTo>
                    <a:pt x="258584" y="440689"/>
                  </a:lnTo>
                  <a:lnTo>
                    <a:pt x="247712" y="435609"/>
                  </a:lnTo>
                  <a:lnTo>
                    <a:pt x="234592" y="431799"/>
                  </a:lnTo>
                  <a:lnTo>
                    <a:pt x="219322" y="430529"/>
                  </a:lnTo>
                  <a:lnTo>
                    <a:pt x="171582" y="430529"/>
                  </a:lnTo>
                  <a:lnTo>
                    <a:pt x="182542" y="424179"/>
                  </a:lnTo>
                  <a:lnTo>
                    <a:pt x="194221" y="420369"/>
                  </a:lnTo>
                  <a:lnTo>
                    <a:pt x="206515" y="417829"/>
                  </a:lnTo>
                  <a:lnTo>
                    <a:pt x="219322" y="416559"/>
                  </a:lnTo>
                  <a:lnTo>
                    <a:pt x="236840" y="417829"/>
                  </a:lnTo>
                  <a:lnTo>
                    <a:pt x="251913" y="422909"/>
                  </a:lnTo>
                  <a:lnTo>
                    <a:pt x="264541" y="427989"/>
                  </a:lnTo>
                  <a:lnTo>
                    <a:pt x="274723" y="434339"/>
                  </a:lnTo>
                  <a:lnTo>
                    <a:pt x="288858" y="434339"/>
                  </a:lnTo>
                  <a:lnTo>
                    <a:pt x="288858" y="440689"/>
                  </a:lnTo>
                  <a:lnTo>
                    <a:pt x="285575" y="445769"/>
                  </a:lnTo>
                  <a:lnTo>
                    <a:pt x="281243" y="447039"/>
                  </a:lnTo>
                  <a:lnTo>
                    <a:pt x="279283" y="448309"/>
                  </a:lnTo>
                  <a:close/>
                </a:path>
                <a:path w="457200" h="455929">
                  <a:moveTo>
                    <a:pt x="160684" y="455929"/>
                  </a:moveTo>
                  <a:lnTo>
                    <a:pt x="128128" y="455929"/>
                  </a:lnTo>
                  <a:lnTo>
                    <a:pt x="125939" y="453389"/>
                  </a:lnTo>
                  <a:lnTo>
                    <a:pt x="122313" y="449579"/>
                  </a:lnTo>
                  <a:lnTo>
                    <a:pt x="111565" y="441959"/>
                  </a:lnTo>
                  <a:lnTo>
                    <a:pt x="93891" y="433069"/>
                  </a:lnTo>
                  <a:lnTo>
                    <a:pt x="69490" y="430529"/>
                  </a:lnTo>
                  <a:lnTo>
                    <a:pt x="119139" y="430529"/>
                  </a:lnTo>
                  <a:lnTo>
                    <a:pt x="124890" y="434339"/>
                  </a:lnTo>
                  <a:lnTo>
                    <a:pt x="138980" y="434339"/>
                  </a:lnTo>
                  <a:lnTo>
                    <a:pt x="138980" y="443229"/>
                  </a:lnTo>
                  <a:lnTo>
                    <a:pt x="176258" y="443229"/>
                  </a:lnTo>
                  <a:lnTo>
                    <a:pt x="167121" y="449579"/>
                  </a:lnTo>
                  <a:lnTo>
                    <a:pt x="162873" y="453389"/>
                  </a:lnTo>
                  <a:lnTo>
                    <a:pt x="160684" y="455929"/>
                  </a:lnTo>
                  <a:close/>
                </a:path>
                <a:path w="457200" h="455929">
                  <a:moveTo>
                    <a:pt x="193060" y="434339"/>
                  </a:moveTo>
                  <a:lnTo>
                    <a:pt x="163967" y="434339"/>
                  </a:lnTo>
                  <a:lnTo>
                    <a:pt x="166110" y="433069"/>
                  </a:lnTo>
                  <a:lnTo>
                    <a:pt x="168299" y="430529"/>
                  </a:lnTo>
                  <a:lnTo>
                    <a:pt x="219322" y="430529"/>
                  </a:lnTo>
                  <a:lnTo>
                    <a:pt x="195555" y="433069"/>
                  </a:lnTo>
                  <a:lnTo>
                    <a:pt x="193060" y="434339"/>
                  </a:lnTo>
                  <a:close/>
                </a:path>
              </a:pathLst>
            </a:custGeom>
            <a:solidFill>
              <a:srgbClr val="4C0206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4" name="object 1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708872" y="3077592"/>
              <a:ext cx="231291" cy="183379"/>
            </a:xfrm>
            <a:prstGeom prst="rect">
              <a:avLst/>
            </a:prstGeom>
          </p:spPr>
        </p:pic>
      </p:grpSp>
      <p:sp>
        <p:nvSpPr>
          <p:cNvPr id="15" name="object 15"/>
          <p:cNvSpPr/>
          <p:nvPr/>
        </p:nvSpPr>
        <p:spPr>
          <a:xfrm>
            <a:off x="5033860" y="3002952"/>
            <a:ext cx="609600" cy="457200"/>
          </a:xfrm>
          <a:custGeom>
            <a:avLst/>
            <a:gdLst/>
            <a:ahLst/>
            <a:cxnLst/>
            <a:rect l="l" t="t" r="r" b="b"/>
            <a:pathLst>
              <a:path w="609600" h="457200">
                <a:moveTo>
                  <a:pt x="163576" y="312978"/>
                </a:moveTo>
                <a:lnTo>
                  <a:pt x="160578" y="311061"/>
                </a:lnTo>
                <a:lnTo>
                  <a:pt x="135813" y="311061"/>
                </a:lnTo>
                <a:lnTo>
                  <a:pt x="135813" y="269328"/>
                </a:lnTo>
                <a:lnTo>
                  <a:pt x="133807" y="266496"/>
                </a:lnTo>
                <a:lnTo>
                  <a:pt x="129857" y="266496"/>
                </a:lnTo>
                <a:lnTo>
                  <a:pt x="125907" y="266496"/>
                </a:lnTo>
                <a:lnTo>
                  <a:pt x="122910" y="269328"/>
                </a:lnTo>
                <a:lnTo>
                  <a:pt x="122910" y="319595"/>
                </a:lnTo>
                <a:lnTo>
                  <a:pt x="125907" y="321500"/>
                </a:lnTo>
                <a:lnTo>
                  <a:pt x="160578" y="321500"/>
                </a:lnTo>
                <a:lnTo>
                  <a:pt x="163576" y="319595"/>
                </a:lnTo>
                <a:lnTo>
                  <a:pt x="163576" y="312978"/>
                </a:lnTo>
                <a:close/>
              </a:path>
              <a:path w="609600" h="457200">
                <a:moveTo>
                  <a:pt x="187337" y="269328"/>
                </a:moveTo>
                <a:lnTo>
                  <a:pt x="185343" y="266496"/>
                </a:lnTo>
                <a:lnTo>
                  <a:pt x="181381" y="266496"/>
                </a:lnTo>
                <a:lnTo>
                  <a:pt x="177431" y="266496"/>
                </a:lnTo>
                <a:lnTo>
                  <a:pt x="174472" y="269328"/>
                </a:lnTo>
                <a:lnTo>
                  <a:pt x="174472" y="320548"/>
                </a:lnTo>
                <a:lnTo>
                  <a:pt x="177431" y="322453"/>
                </a:lnTo>
                <a:lnTo>
                  <a:pt x="185343" y="322453"/>
                </a:lnTo>
                <a:lnTo>
                  <a:pt x="187337" y="320548"/>
                </a:lnTo>
                <a:lnTo>
                  <a:pt x="187337" y="269328"/>
                </a:lnTo>
                <a:close/>
              </a:path>
              <a:path w="609600" h="457200">
                <a:moveTo>
                  <a:pt x="250761" y="298716"/>
                </a:moveTo>
                <a:lnTo>
                  <a:pt x="249999" y="297802"/>
                </a:lnTo>
                <a:lnTo>
                  <a:pt x="246811" y="293979"/>
                </a:lnTo>
                <a:lnTo>
                  <a:pt x="240855" y="293065"/>
                </a:lnTo>
                <a:lnTo>
                  <a:pt x="245808" y="290195"/>
                </a:lnTo>
                <a:lnTo>
                  <a:pt x="248805" y="286410"/>
                </a:lnTo>
                <a:lnTo>
                  <a:pt x="248805" y="276936"/>
                </a:lnTo>
                <a:lnTo>
                  <a:pt x="248805" y="269328"/>
                </a:lnTo>
                <a:lnTo>
                  <a:pt x="237909" y="267462"/>
                </a:lnTo>
                <a:lnTo>
                  <a:pt x="237909" y="298716"/>
                </a:lnTo>
                <a:lnTo>
                  <a:pt x="237909" y="311061"/>
                </a:lnTo>
                <a:lnTo>
                  <a:pt x="231952" y="312026"/>
                </a:lnTo>
                <a:lnTo>
                  <a:pt x="216090" y="312026"/>
                </a:lnTo>
                <a:lnTo>
                  <a:pt x="216090" y="297802"/>
                </a:lnTo>
                <a:lnTo>
                  <a:pt x="231952" y="297802"/>
                </a:lnTo>
                <a:lnTo>
                  <a:pt x="237909" y="298716"/>
                </a:lnTo>
                <a:lnTo>
                  <a:pt x="237909" y="267462"/>
                </a:lnTo>
                <a:lnTo>
                  <a:pt x="235902" y="267462"/>
                </a:lnTo>
                <a:lnTo>
                  <a:pt x="235902" y="277888"/>
                </a:lnTo>
                <a:lnTo>
                  <a:pt x="235902" y="287375"/>
                </a:lnTo>
                <a:lnTo>
                  <a:pt x="232956" y="290195"/>
                </a:lnTo>
                <a:lnTo>
                  <a:pt x="216090" y="290195"/>
                </a:lnTo>
                <a:lnTo>
                  <a:pt x="216090" y="276936"/>
                </a:lnTo>
                <a:lnTo>
                  <a:pt x="231952" y="276936"/>
                </a:lnTo>
                <a:lnTo>
                  <a:pt x="235902" y="277888"/>
                </a:lnTo>
                <a:lnTo>
                  <a:pt x="235902" y="267462"/>
                </a:lnTo>
                <a:lnTo>
                  <a:pt x="206184" y="267462"/>
                </a:lnTo>
                <a:lnTo>
                  <a:pt x="203200" y="269328"/>
                </a:lnTo>
                <a:lnTo>
                  <a:pt x="203200" y="319595"/>
                </a:lnTo>
                <a:lnTo>
                  <a:pt x="206184" y="321500"/>
                </a:lnTo>
                <a:lnTo>
                  <a:pt x="229958" y="321500"/>
                </a:lnTo>
                <a:lnTo>
                  <a:pt x="237807" y="320586"/>
                </a:lnTo>
                <a:lnTo>
                  <a:pt x="244449" y="317703"/>
                </a:lnTo>
                <a:lnTo>
                  <a:pt x="249047" y="312699"/>
                </a:lnTo>
                <a:lnTo>
                  <a:pt x="249212" y="312026"/>
                </a:lnTo>
                <a:lnTo>
                  <a:pt x="250761" y="305371"/>
                </a:lnTo>
                <a:lnTo>
                  <a:pt x="250761" y="298716"/>
                </a:lnTo>
                <a:close/>
              </a:path>
              <a:path w="609600" h="457200">
                <a:moveTo>
                  <a:pt x="312242" y="275983"/>
                </a:moveTo>
                <a:lnTo>
                  <a:pt x="308241" y="267462"/>
                </a:lnTo>
                <a:lnTo>
                  <a:pt x="299339" y="267462"/>
                </a:lnTo>
                <a:lnTo>
                  <a:pt x="299339" y="278803"/>
                </a:lnTo>
                <a:lnTo>
                  <a:pt x="299339" y="290195"/>
                </a:lnTo>
                <a:lnTo>
                  <a:pt x="294386" y="292112"/>
                </a:lnTo>
                <a:lnTo>
                  <a:pt x="277533" y="292112"/>
                </a:lnTo>
                <a:lnTo>
                  <a:pt x="277533" y="276936"/>
                </a:lnTo>
                <a:lnTo>
                  <a:pt x="296379" y="276936"/>
                </a:lnTo>
                <a:lnTo>
                  <a:pt x="299339" y="278803"/>
                </a:lnTo>
                <a:lnTo>
                  <a:pt x="299339" y="267462"/>
                </a:lnTo>
                <a:lnTo>
                  <a:pt x="267627" y="267462"/>
                </a:lnTo>
                <a:lnTo>
                  <a:pt x="264668" y="269328"/>
                </a:lnTo>
                <a:lnTo>
                  <a:pt x="264668" y="320548"/>
                </a:lnTo>
                <a:lnTo>
                  <a:pt x="266623" y="322453"/>
                </a:lnTo>
                <a:lnTo>
                  <a:pt x="274574" y="322453"/>
                </a:lnTo>
                <a:lnTo>
                  <a:pt x="277533" y="320548"/>
                </a:lnTo>
                <a:lnTo>
                  <a:pt x="277533" y="300634"/>
                </a:lnTo>
                <a:lnTo>
                  <a:pt x="297383" y="300634"/>
                </a:lnTo>
                <a:lnTo>
                  <a:pt x="298335" y="304419"/>
                </a:lnTo>
                <a:lnTo>
                  <a:pt x="298335" y="315810"/>
                </a:lnTo>
                <a:lnTo>
                  <a:pt x="299339" y="322453"/>
                </a:lnTo>
                <a:lnTo>
                  <a:pt x="309245" y="322453"/>
                </a:lnTo>
                <a:lnTo>
                  <a:pt x="312242" y="320548"/>
                </a:lnTo>
                <a:lnTo>
                  <a:pt x="312242" y="315810"/>
                </a:lnTo>
                <a:lnTo>
                  <a:pt x="310248" y="312978"/>
                </a:lnTo>
                <a:lnTo>
                  <a:pt x="310248" y="301586"/>
                </a:lnTo>
                <a:lnTo>
                  <a:pt x="310045" y="300634"/>
                </a:lnTo>
                <a:lnTo>
                  <a:pt x="309245" y="296849"/>
                </a:lnTo>
                <a:lnTo>
                  <a:pt x="303288" y="295897"/>
                </a:lnTo>
                <a:lnTo>
                  <a:pt x="309245" y="293979"/>
                </a:lnTo>
                <a:lnTo>
                  <a:pt x="310222" y="292112"/>
                </a:lnTo>
                <a:lnTo>
                  <a:pt x="312242" y="288290"/>
                </a:lnTo>
                <a:lnTo>
                  <a:pt x="312242" y="276936"/>
                </a:lnTo>
                <a:lnTo>
                  <a:pt x="312242" y="275983"/>
                </a:lnTo>
                <a:close/>
              </a:path>
              <a:path w="609600" h="457200">
                <a:moveTo>
                  <a:pt x="371716" y="315810"/>
                </a:moveTo>
                <a:lnTo>
                  <a:pt x="370713" y="313893"/>
                </a:lnTo>
                <a:lnTo>
                  <a:pt x="370713" y="312978"/>
                </a:lnTo>
                <a:lnTo>
                  <a:pt x="369633" y="310108"/>
                </a:lnTo>
                <a:lnTo>
                  <a:pt x="366395" y="301586"/>
                </a:lnTo>
                <a:lnTo>
                  <a:pt x="358101" y="279768"/>
                </a:lnTo>
                <a:lnTo>
                  <a:pt x="354863" y="271246"/>
                </a:lnTo>
                <a:lnTo>
                  <a:pt x="353860" y="267462"/>
                </a:lnTo>
                <a:lnTo>
                  <a:pt x="353860" y="301586"/>
                </a:lnTo>
                <a:lnTo>
                  <a:pt x="339001" y="301586"/>
                </a:lnTo>
                <a:lnTo>
                  <a:pt x="346913" y="279768"/>
                </a:lnTo>
                <a:lnTo>
                  <a:pt x="353860" y="301586"/>
                </a:lnTo>
                <a:lnTo>
                  <a:pt x="353860" y="267462"/>
                </a:lnTo>
                <a:lnTo>
                  <a:pt x="350901" y="266496"/>
                </a:lnTo>
                <a:lnTo>
                  <a:pt x="341960" y="266496"/>
                </a:lnTo>
                <a:lnTo>
                  <a:pt x="340004" y="267462"/>
                </a:lnTo>
                <a:lnTo>
                  <a:pt x="339001" y="270281"/>
                </a:lnTo>
                <a:lnTo>
                  <a:pt x="322148" y="312978"/>
                </a:lnTo>
                <a:lnTo>
                  <a:pt x="322148" y="313893"/>
                </a:lnTo>
                <a:lnTo>
                  <a:pt x="321144" y="315810"/>
                </a:lnTo>
                <a:lnTo>
                  <a:pt x="321144" y="320548"/>
                </a:lnTo>
                <a:lnTo>
                  <a:pt x="323138" y="322453"/>
                </a:lnTo>
                <a:lnTo>
                  <a:pt x="330047" y="322453"/>
                </a:lnTo>
                <a:lnTo>
                  <a:pt x="332054" y="321500"/>
                </a:lnTo>
                <a:lnTo>
                  <a:pt x="333044" y="319595"/>
                </a:lnTo>
                <a:lnTo>
                  <a:pt x="336003" y="310108"/>
                </a:lnTo>
                <a:lnTo>
                  <a:pt x="356819" y="310108"/>
                </a:lnTo>
                <a:lnTo>
                  <a:pt x="359816" y="319595"/>
                </a:lnTo>
                <a:lnTo>
                  <a:pt x="360807" y="321500"/>
                </a:lnTo>
                <a:lnTo>
                  <a:pt x="362762" y="322453"/>
                </a:lnTo>
                <a:lnTo>
                  <a:pt x="369722" y="322453"/>
                </a:lnTo>
                <a:lnTo>
                  <a:pt x="371716" y="320548"/>
                </a:lnTo>
                <a:lnTo>
                  <a:pt x="371716" y="315810"/>
                </a:lnTo>
                <a:close/>
              </a:path>
              <a:path w="609600" h="457200">
                <a:moveTo>
                  <a:pt x="431152" y="275983"/>
                </a:moveTo>
                <a:lnTo>
                  <a:pt x="427189" y="267462"/>
                </a:lnTo>
                <a:lnTo>
                  <a:pt x="418287" y="267462"/>
                </a:lnTo>
                <a:lnTo>
                  <a:pt x="418287" y="278803"/>
                </a:lnTo>
                <a:lnTo>
                  <a:pt x="418287" y="290195"/>
                </a:lnTo>
                <a:lnTo>
                  <a:pt x="413334" y="292112"/>
                </a:lnTo>
                <a:lnTo>
                  <a:pt x="395478" y="292112"/>
                </a:lnTo>
                <a:lnTo>
                  <a:pt x="395478" y="276936"/>
                </a:lnTo>
                <a:lnTo>
                  <a:pt x="414337" y="276936"/>
                </a:lnTo>
                <a:lnTo>
                  <a:pt x="418287" y="278803"/>
                </a:lnTo>
                <a:lnTo>
                  <a:pt x="418287" y="267462"/>
                </a:lnTo>
                <a:lnTo>
                  <a:pt x="385572" y="267462"/>
                </a:lnTo>
                <a:lnTo>
                  <a:pt x="382625" y="269328"/>
                </a:lnTo>
                <a:lnTo>
                  <a:pt x="382625" y="320548"/>
                </a:lnTo>
                <a:lnTo>
                  <a:pt x="385572" y="322453"/>
                </a:lnTo>
                <a:lnTo>
                  <a:pt x="392531" y="322453"/>
                </a:lnTo>
                <a:lnTo>
                  <a:pt x="395478" y="320548"/>
                </a:lnTo>
                <a:lnTo>
                  <a:pt x="395478" y="300634"/>
                </a:lnTo>
                <a:lnTo>
                  <a:pt x="415290" y="300634"/>
                </a:lnTo>
                <a:lnTo>
                  <a:pt x="417296" y="304419"/>
                </a:lnTo>
                <a:lnTo>
                  <a:pt x="417296" y="322453"/>
                </a:lnTo>
                <a:lnTo>
                  <a:pt x="427189" y="322453"/>
                </a:lnTo>
                <a:lnTo>
                  <a:pt x="431152" y="320548"/>
                </a:lnTo>
                <a:lnTo>
                  <a:pt x="431152" y="315810"/>
                </a:lnTo>
                <a:lnTo>
                  <a:pt x="429196" y="312978"/>
                </a:lnTo>
                <a:lnTo>
                  <a:pt x="429196" y="301586"/>
                </a:lnTo>
                <a:lnTo>
                  <a:pt x="428993" y="300634"/>
                </a:lnTo>
                <a:lnTo>
                  <a:pt x="428193" y="296849"/>
                </a:lnTo>
                <a:lnTo>
                  <a:pt x="421246" y="295897"/>
                </a:lnTo>
                <a:lnTo>
                  <a:pt x="427189" y="293979"/>
                </a:lnTo>
                <a:lnTo>
                  <a:pt x="428498" y="292112"/>
                </a:lnTo>
                <a:lnTo>
                  <a:pt x="431152" y="288290"/>
                </a:lnTo>
                <a:lnTo>
                  <a:pt x="431152" y="276936"/>
                </a:lnTo>
                <a:lnTo>
                  <a:pt x="431152" y="275983"/>
                </a:lnTo>
                <a:close/>
              </a:path>
              <a:path w="609600" h="457200">
                <a:moveTo>
                  <a:pt x="485673" y="268376"/>
                </a:moveTo>
                <a:lnTo>
                  <a:pt x="481723" y="266496"/>
                </a:lnTo>
                <a:lnTo>
                  <a:pt x="476770" y="266496"/>
                </a:lnTo>
                <a:lnTo>
                  <a:pt x="475767" y="267462"/>
                </a:lnTo>
                <a:lnTo>
                  <a:pt x="473811" y="270281"/>
                </a:lnTo>
                <a:lnTo>
                  <a:pt x="462902" y="290195"/>
                </a:lnTo>
                <a:lnTo>
                  <a:pt x="452005" y="270281"/>
                </a:lnTo>
                <a:lnTo>
                  <a:pt x="449999" y="267462"/>
                </a:lnTo>
                <a:lnTo>
                  <a:pt x="449008" y="266496"/>
                </a:lnTo>
                <a:lnTo>
                  <a:pt x="446049" y="266496"/>
                </a:lnTo>
                <a:lnTo>
                  <a:pt x="443052" y="266496"/>
                </a:lnTo>
                <a:lnTo>
                  <a:pt x="439102" y="268376"/>
                </a:lnTo>
                <a:lnTo>
                  <a:pt x="439102" y="273113"/>
                </a:lnTo>
                <a:lnTo>
                  <a:pt x="440093" y="275031"/>
                </a:lnTo>
                <a:lnTo>
                  <a:pt x="440093" y="275983"/>
                </a:lnTo>
                <a:lnTo>
                  <a:pt x="455955" y="300634"/>
                </a:lnTo>
                <a:lnTo>
                  <a:pt x="455955" y="320548"/>
                </a:lnTo>
                <a:lnTo>
                  <a:pt x="458914" y="322453"/>
                </a:lnTo>
                <a:lnTo>
                  <a:pt x="466864" y="322453"/>
                </a:lnTo>
                <a:lnTo>
                  <a:pt x="468820" y="320548"/>
                </a:lnTo>
                <a:lnTo>
                  <a:pt x="468820" y="300634"/>
                </a:lnTo>
                <a:lnTo>
                  <a:pt x="484670" y="275983"/>
                </a:lnTo>
                <a:lnTo>
                  <a:pt x="485673" y="275031"/>
                </a:lnTo>
                <a:lnTo>
                  <a:pt x="485673" y="268376"/>
                </a:lnTo>
                <a:close/>
              </a:path>
              <a:path w="609600" h="457200">
                <a:moveTo>
                  <a:pt x="565962" y="252285"/>
                </a:moveTo>
                <a:lnTo>
                  <a:pt x="563003" y="237705"/>
                </a:lnTo>
                <a:lnTo>
                  <a:pt x="554926" y="225958"/>
                </a:lnTo>
                <a:lnTo>
                  <a:pt x="542963" y="218135"/>
                </a:lnTo>
                <a:lnTo>
                  <a:pt x="528294" y="215290"/>
                </a:lnTo>
                <a:lnTo>
                  <a:pt x="137769" y="215290"/>
                </a:lnTo>
                <a:lnTo>
                  <a:pt x="133807" y="219075"/>
                </a:lnTo>
                <a:lnTo>
                  <a:pt x="133807" y="228549"/>
                </a:lnTo>
                <a:lnTo>
                  <a:pt x="137769" y="232333"/>
                </a:lnTo>
                <a:lnTo>
                  <a:pt x="528294" y="232333"/>
                </a:lnTo>
                <a:lnTo>
                  <a:pt x="535990" y="233845"/>
                </a:lnTo>
                <a:lnTo>
                  <a:pt x="542302" y="238036"/>
                </a:lnTo>
                <a:lnTo>
                  <a:pt x="546582" y="244360"/>
                </a:lnTo>
                <a:lnTo>
                  <a:pt x="548144" y="252285"/>
                </a:lnTo>
                <a:lnTo>
                  <a:pt x="548144" y="335724"/>
                </a:lnTo>
                <a:lnTo>
                  <a:pt x="546582" y="343636"/>
                </a:lnTo>
                <a:lnTo>
                  <a:pt x="542302" y="349948"/>
                </a:lnTo>
                <a:lnTo>
                  <a:pt x="535990" y="354126"/>
                </a:lnTo>
                <a:lnTo>
                  <a:pt x="528294" y="355625"/>
                </a:lnTo>
                <a:lnTo>
                  <a:pt x="81292" y="355625"/>
                </a:lnTo>
                <a:lnTo>
                  <a:pt x="73012" y="354126"/>
                </a:lnTo>
                <a:lnTo>
                  <a:pt x="66421" y="349948"/>
                </a:lnTo>
                <a:lnTo>
                  <a:pt x="62052" y="343636"/>
                </a:lnTo>
                <a:lnTo>
                  <a:pt x="60477" y="335724"/>
                </a:lnTo>
                <a:lnTo>
                  <a:pt x="60477" y="252285"/>
                </a:lnTo>
                <a:lnTo>
                  <a:pt x="62052" y="244360"/>
                </a:lnTo>
                <a:lnTo>
                  <a:pt x="66421" y="238036"/>
                </a:lnTo>
                <a:lnTo>
                  <a:pt x="73012" y="233845"/>
                </a:lnTo>
                <a:lnTo>
                  <a:pt x="81292" y="232333"/>
                </a:lnTo>
                <a:lnTo>
                  <a:pt x="108051" y="232333"/>
                </a:lnTo>
                <a:lnTo>
                  <a:pt x="112001" y="228549"/>
                </a:lnTo>
                <a:lnTo>
                  <a:pt x="112001" y="219075"/>
                </a:lnTo>
                <a:lnTo>
                  <a:pt x="108051" y="215290"/>
                </a:lnTo>
                <a:lnTo>
                  <a:pt x="81292" y="215290"/>
                </a:lnTo>
                <a:lnTo>
                  <a:pt x="66471" y="218135"/>
                </a:lnTo>
                <a:lnTo>
                  <a:pt x="54152" y="225958"/>
                </a:lnTo>
                <a:lnTo>
                  <a:pt x="45732" y="237705"/>
                </a:lnTo>
                <a:lnTo>
                  <a:pt x="42621" y="252285"/>
                </a:lnTo>
                <a:lnTo>
                  <a:pt x="42621" y="335724"/>
                </a:lnTo>
                <a:lnTo>
                  <a:pt x="45732" y="350304"/>
                </a:lnTo>
                <a:lnTo>
                  <a:pt x="54152" y="362038"/>
                </a:lnTo>
                <a:lnTo>
                  <a:pt x="66471" y="369874"/>
                </a:lnTo>
                <a:lnTo>
                  <a:pt x="81292" y="372719"/>
                </a:lnTo>
                <a:lnTo>
                  <a:pt x="528294" y="372719"/>
                </a:lnTo>
                <a:lnTo>
                  <a:pt x="542963" y="369874"/>
                </a:lnTo>
                <a:lnTo>
                  <a:pt x="554926" y="362038"/>
                </a:lnTo>
                <a:lnTo>
                  <a:pt x="563003" y="350304"/>
                </a:lnTo>
                <a:lnTo>
                  <a:pt x="565962" y="335724"/>
                </a:lnTo>
                <a:lnTo>
                  <a:pt x="565962" y="252285"/>
                </a:lnTo>
                <a:close/>
              </a:path>
              <a:path w="609600" h="457200">
                <a:moveTo>
                  <a:pt x="609574" y="252285"/>
                </a:moveTo>
                <a:lnTo>
                  <a:pt x="603148" y="221716"/>
                </a:lnTo>
                <a:lnTo>
                  <a:pt x="585660" y="197027"/>
                </a:lnTo>
                <a:lnTo>
                  <a:pt x="559816" y="180517"/>
                </a:lnTo>
                <a:lnTo>
                  <a:pt x="528294" y="174510"/>
                </a:lnTo>
                <a:lnTo>
                  <a:pt x="466864" y="174510"/>
                </a:lnTo>
                <a:lnTo>
                  <a:pt x="440093" y="151155"/>
                </a:lnTo>
                <a:lnTo>
                  <a:pt x="440093" y="174510"/>
                </a:lnTo>
                <a:lnTo>
                  <a:pt x="401434" y="174510"/>
                </a:lnTo>
                <a:lnTo>
                  <a:pt x="381520" y="156083"/>
                </a:lnTo>
                <a:lnTo>
                  <a:pt x="367614" y="147942"/>
                </a:lnTo>
                <a:lnTo>
                  <a:pt x="358076" y="142367"/>
                </a:lnTo>
                <a:lnTo>
                  <a:pt x="332016" y="133807"/>
                </a:lnTo>
                <a:lnTo>
                  <a:pt x="304292" y="130860"/>
                </a:lnTo>
                <a:lnTo>
                  <a:pt x="276707" y="133807"/>
                </a:lnTo>
                <a:lnTo>
                  <a:pt x="250901" y="142367"/>
                </a:lnTo>
                <a:lnTo>
                  <a:pt x="227495" y="156083"/>
                </a:lnTo>
                <a:lnTo>
                  <a:pt x="207149" y="174510"/>
                </a:lnTo>
                <a:lnTo>
                  <a:pt x="168529" y="174510"/>
                </a:lnTo>
                <a:lnTo>
                  <a:pt x="277533" y="79641"/>
                </a:lnTo>
                <a:lnTo>
                  <a:pt x="283095" y="82829"/>
                </a:lnTo>
                <a:lnTo>
                  <a:pt x="288988" y="85102"/>
                </a:lnTo>
                <a:lnTo>
                  <a:pt x="288759" y="85102"/>
                </a:lnTo>
                <a:lnTo>
                  <a:pt x="295998" y="86715"/>
                </a:lnTo>
                <a:lnTo>
                  <a:pt x="295859" y="86715"/>
                </a:lnTo>
                <a:lnTo>
                  <a:pt x="303288" y="87249"/>
                </a:lnTo>
                <a:lnTo>
                  <a:pt x="310718" y="86715"/>
                </a:lnTo>
                <a:lnTo>
                  <a:pt x="317931" y="85102"/>
                </a:lnTo>
                <a:lnTo>
                  <a:pt x="324777" y="82435"/>
                </a:lnTo>
                <a:lnTo>
                  <a:pt x="329450" y="79641"/>
                </a:lnTo>
                <a:lnTo>
                  <a:pt x="331050" y="78689"/>
                </a:lnTo>
                <a:lnTo>
                  <a:pt x="440093" y="174510"/>
                </a:lnTo>
                <a:lnTo>
                  <a:pt x="440093" y="151155"/>
                </a:lnTo>
                <a:lnTo>
                  <a:pt x="357060" y="78689"/>
                </a:lnTo>
                <a:lnTo>
                  <a:pt x="347294" y="70167"/>
                </a:lnTo>
                <a:lnTo>
                  <a:pt x="342950" y="66382"/>
                </a:lnTo>
                <a:lnTo>
                  <a:pt x="346913" y="59728"/>
                </a:lnTo>
                <a:lnTo>
                  <a:pt x="348907" y="52171"/>
                </a:lnTo>
                <a:lnTo>
                  <a:pt x="348907" y="37909"/>
                </a:lnTo>
                <a:lnTo>
                  <a:pt x="347903" y="31292"/>
                </a:lnTo>
                <a:lnTo>
                  <a:pt x="343496" y="22809"/>
                </a:lnTo>
                <a:lnTo>
                  <a:pt x="339915" y="21056"/>
                </a:lnTo>
                <a:lnTo>
                  <a:pt x="335292" y="21056"/>
                </a:lnTo>
                <a:lnTo>
                  <a:pt x="334086" y="21297"/>
                </a:lnTo>
                <a:lnTo>
                  <a:pt x="333044" y="21818"/>
                </a:lnTo>
                <a:lnTo>
                  <a:pt x="328091" y="23685"/>
                </a:lnTo>
                <a:lnTo>
                  <a:pt x="326097" y="28435"/>
                </a:lnTo>
                <a:lnTo>
                  <a:pt x="329095" y="33172"/>
                </a:lnTo>
                <a:lnTo>
                  <a:pt x="329196" y="33464"/>
                </a:lnTo>
                <a:lnTo>
                  <a:pt x="330047" y="36042"/>
                </a:lnTo>
                <a:lnTo>
                  <a:pt x="331050" y="39814"/>
                </a:lnTo>
                <a:lnTo>
                  <a:pt x="331050" y="43599"/>
                </a:lnTo>
                <a:lnTo>
                  <a:pt x="328942" y="54152"/>
                </a:lnTo>
                <a:lnTo>
                  <a:pt x="323113" y="62572"/>
                </a:lnTo>
                <a:lnTo>
                  <a:pt x="314325" y="68148"/>
                </a:lnTo>
                <a:lnTo>
                  <a:pt x="303288" y="70167"/>
                </a:lnTo>
                <a:lnTo>
                  <a:pt x="292696" y="68148"/>
                </a:lnTo>
                <a:lnTo>
                  <a:pt x="283857" y="62572"/>
                </a:lnTo>
                <a:lnTo>
                  <a:pt x="277812" y="54152"/>
                </a:lnTo>
                <a:lnTo>
                  <a:pt x="275577" y="43599"/>
                </a:lnTo>
                <a:lnTo>
                  <a:pt x="277812" y="33464"/>
                </a:lnTo>
                <a:lnTo>
                  <a:pt x="283857" y="25006"/>
                </a:lnTo>
                <a:lnTo>
                  <a:pt x="292696" y="19227"/>
                </a:lnTo>
                <a:lnTo>
                  <a:pt x="303288" y="17081"/>
                </a:lnTo>
                <a:lnTo>
                  <a:pt x="308241" y="17081"/>
                </a:lnTo>
                <a:lnTo>
                  <a:pt x="312242" y="13258"/>
                </a:lnTo>
                <a:lnTo>
                  <a:pt x="312242" y="3784"/>
                </a:lnTo>
                <a:lnTo>
                  <a:pt x="308241" y="0"/>
                </a:lnTo>
                <a:lnTo>
                  <a:pt x="303288" y="0"/>
                </a:lnTo>
                <a:lnTo>
                  <a:pt x="285724" y="3479"/>
                </a:lnTo>
                <a:lnTo>
                  <a:pt x="271221" y="12915"/>
                </a:lnTo>
                <a:lnTo>
                  <a:pt x="261353" y="26797"/>
                </a:lnTo>
                <a:lnTo>
                  <a:pt x="257721" y="43599"/>
                </a:lnTo>
                <a:lnTo>
                  <a:pt x="257721" y="52171"/>
                </a:lnTo>
                <a:lnTo>
                  <a:pt x="260667" y="60693"/>
                </a:lnTo>
                <a:lnTo>
                  <a:pt x="264668" y="67335"/>
                </a:lnTo>
                <a:lnTo>
                  <a:pt x="142722" y="174510"/>
                </a:lnTo>
                <a:lnTo>
                  <a:pt x="81292" y="174510"/>
                </a:lnTo>
                <a:lnTo>
                  <a:pt x="49758" y="180517"/>
                </a:lnTo>
                <a:lnTo>
                  <a:pt x="23914" y="197027"/>
                </a:lnTo>
                <a:lnTo>
                  <a:pt x="6426" y="221716"/>
                </a:lnTo>
                <a:lnTo>
                  <a:pt x="0" y="252285"/>
                </a:lnTo>
                <a:lnTo>
                  <a:pt x="0" y="335724"/>
                </a:lnTo>
                <a:lnTo>
                  <a:pt x="6426" y="366280"/>
                </a:lnTo>
                <a:lnTo>
                  <a:pt x="23914" y="390969"/>
                </a:lnTo>
                <a:lnTo>
                  <a:pt x="49758" y="407479"/>
                </a:lnTo>
                <a:lnTo>
                  <a:pt x="81292" y="413499"/>
                </a:lnTo>
                <a:lnTo>
                  <a:pt x="208140" y="413499"/>
                </a:lnTo>
                <a:lnTo>
                  <a:pt x="227914" y="431914"/>
                </a:lnTo>
                <a:lnTo>
                  <a:pt x="251015" y="445617"/>
                </a:lnTo>
                <a:lnTo>
                  <a:pt x="276720" y="454164"/>
                </a:lnTo>
                <a:lnTo>
                  <a:pt x="304292" y="457098"/>
                </a:lnTo>
                <a:lnTo>
                  <a:pt x="313956" y="456755"/>
                </a:lnTo>
                <a:lnTo>
                  <a:pt x="349910" y="444792"/>
                </a:lnTo>
                <a:lnTo>
                  <a:pt x="348907" y="441020"/>
                </a:lnTo>
                <a:lnTo>
                  <a:pt x="337007" y="435317"/>
                </a:lnTo>
                <a:lnTo>
                  <a:pt x="329387" y="437248"/>
                </a:lnTo>
                <a:lnTo>
                  <a:pt x="321398" y="438746"/>
                </a:lnTo>
                <a:lnTo>
                  <a:pt x="313029" y="439712"/>
                </a:lnTo>
                <a:lnTo>
                  <a:pt x="304292" y="440055"/>
                </a:lnTo>
                <a:lnTo>
                  <a:pt x="279247" y="437248"/>
                </a:lnTo>
                <a:lnTo>
                  <a:pt x="279552" y="437248"/>
                </a:lnTo>
                <a:lnTo>
                  <a:pt x="256844" y="429387"/>
                </a:lnTo>
                <a:lnTo>
                  <a:pt x="236410" y="416852"/>
                </a:lnTo>
                <a:lnTo>
                  <a:pt x="219049" y="400227"/>
                </a:lnTo>
                <a:lnTo>
                  <a:pt x="217093" y="398322"/>
                </a:lnTo>
                <a:lnTo>
                  <a:pt x="215099" y="396405"/>
                </a:lnTo>
                <a:lnTo>
                  <a:pt x="81292" y="396405"/>
                </a:lnTo>
                <a:lnTo>
                  <a:pt x="56730" y="391731"/>
                </a:lnTo>
                <a:lnTo>
                  <a:pt x="36550" y="378866"/>
                </a:lnTo>
                <a:lnTo>
                  <a:pt x="22885" y="359600"/>
                </a:lnTo>
                <a:lnTo>
                  <a:pt x="17856" y="335724"/>
                </a:lnTo>
                <a:lnTo>
                  <a:pt x="17856" y="252285"/>
                </a:lnTo>
                <a:lnTo>
                  <a:pt x="22885" y="228384"/>
                </a:lnTo>
                <a:lnTo>
                  <a:pt x="36550" y="209105"/>
                </a:lnTo>
                <a:lnTo>
                  <a:pt x="56730" y="196240"/>
                </a:lnTo>
                <a:lnTo>
                  <a:pt x="81292" y="191554"/>
                </a:lnTo>
                <a:lnTo>
                  <a:pt x="215099" y="191554"/>
                </a:lnTo>
                <a:lnTo>
                  <a:pt x="217093" y="189674"/>
                </a:lnTo>
                <a:lnTo>
                  <a:pt x="256844" y="158610"/>
                </a:lnTo>
                <a:lnTo>
                  <a:pt x="304292" y="147942"/>
                </a:lnTo>
                <a:lnTo>
                  <a:pt x="329057" y="150698"/>
                </a:lnTo>
                <a:lnTo>
                  <a:pt x="352247" y="158610"/>
                </a:lnTo>
                <a:lnTo>
                  <a:pt x="373011" y="171145"/>
                </a:lnTo>
                <a:lnTo>
                  <a:pt x="390525" y="187769"/>
                </a:lnTo>
                <a:lnTo>
                  <a:pt x="391528" y="189674"/>
                </a:lnTo>
                <a:lnTo>
                  <a:pt x="394487" y="191554"/>
                </a:lnTo>
                <a:lnTo>
                  <a:pt x="528294" y="191554"/>
                </a:lnTo>
                <a:lnTo>
                  <a:pt x="552843" y="196240"/>
                </a:lnTo>
                <a:lnTo>
                  <a:pt x="573024" y="209105"/>
                </a:lnTo>
                <a:lnTo>
                  <a:pt x="586689" y="228384"/>
                </a:lnTo>
                <a:lnTo>
                  <a:pt x="591718" y="252285"/>
                </a:lnTo>
                <a:lnTo>
                  <a:pt x="591718" y="335724"/>
                </a:lnTo>
                <a:lnTo>
                  <a:pt x="586689" y="359600"/>
                </a:lnTo>
                <a:lnTo>
                  <a:pt x="573024" y="378866"/>
                </a:lnTo>
                <a:lnTo>
                  <a:pt x="552843" y="391731"/>
                </a:lnTo>
                <a:lnTo>
                  <a:pt x="528294" y="396405"/>
                </a:lnTo>
                <a:lnTo>
                  <a:pt x="394487" y="396405"/>
                </a:lnTo>
                <a:lnTo>
                  <a:pt x="391528" y="398322"/>
                </a:lnTo>
                <a:lnTo>
                  <a:pt x="365760" y="422021"/>
                </a:lnTo>
                <a:lnTo>
                  <a:pt x="364769" y="426758"/>
                </a:lnTo>
                <a:lnTo>
                  <a:pt x="367715" y="430580"/>
                </a:lnTo>
                <a:lnTo>
                  <a:pt x="369557" y="432854"/>
                </a:lnTo>
                <a:lnTo>
                  <a:pt x="372427" y="434124"/>
                </a:lnTo>
                <a:lnTo>
                  <a:pt x="377164" y="434124"/>
                </a:lnTo>
                <a:lnTo>
                  <a:pt x="401434" y="413499"/>
                </a:lnTo>
                <a:lnTo>
                  <a:pt x="528294" y="413499"/>
                </a:lnTo>
                <a:lnTo>
                  <a:pt x="559816" y="407479"/>
                </a:lnTo>
                <a:lnTo>
                  <a:pt x="585660" y="390969"/>
                </a:lnTo>
                <a:lnTo>
                  <a:pt x="603148" y="366280"/>
                </a:lnTo>
                <a:lnTo>
                  <a:pt x="609574" y="335724"/>
                </a:lnTo>
                <a:lnTo>
                  <a:pt x="609574" y="252285"/>
                </a:lnTo>
                <a:close/>
              </a:path>
            </a:pathLst>
          </a:custGeom>
          <a:solidFill>
            <a:srgbClr val="4C020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5171033" y="1581149"/>
            <a:ext cx="335280" cy="457200"/>
          </a:xfrm>
          <a:custGeom>
            <a:avLst/>
            <a:gdLst/>
            <a:ahLst/>
            <a:cxnLst/>
            <a:rect l="l" t="t" r="r" b="b"/>
            <a:pathLst>
              <a:path w="335279" h="457200">
                <a:moveTo>
                  <a:pt x="109829" y="407200"/>
                </a:moveTo>
                <a:lnTo>
                  <a:pt x="105994" y="403580"/>
                </a:lnTo>
                <a:lnTo>
                  <a:pt x="81876" y="403580"/>
                </a:lnTo>
                <a:lnTo>
                  <a:pt x="77063" y="403580"/>
                </a:lnTo>
                <a:lnTo>
                  <a:pt x="74193" y="407200"/>
                </a:lnTo>
                <a:lnTo>
                  <a:pt x="74193" y="414489"/>
                </a:lnTo>
                <a:lnTo>
                  <a:pt x="77063" y="417207"/>
                </a:lnTo>
                <a:lnTo>
                  <a:pt x="105994" y="417207"/>
                </a:lnTo>
                <a:lnTo>
                  <a:pt x="109829" y="414489"/>
                </a:lnTo>
                <a:lnTo>
                  <a:pt x="109829" y="407200"/>
                </a:lnTo>
                <a:close/>
              </a:path>
              <a:path w="335279" h="457200">
                <a:moveTo>
                  <a:pt x="109829" y="386283"/>
                </a:moveTo>
                <a:lnTo>
                  <a:pt x="105994" y="382663"/>
                </a:lnTo>
                <a:lnTo>
                  <a:pt x="81876" y="382663"/>
                </a:lnTo>
                <a:lnTo>
                  <a:pt x="77063" y="382663"/>
                </a:lnTo>
                <a:lnTo>
                  <a:pt x="74193" y="386283"/>
                </a:lnTo>
                <a:lnTo>
                  <a:pt x="74193" y="393573"/>
                </a:lnTo>
                <a:lnTo>
                  <a:pt x="77063" y="396290"/>
                </a:lnTo>
                <a:lnTo>
                  <a:pt x="105994" y="396290"/>
                </a:lnTo>
                <a:lnTo>
                  <a:pt x="109829" y="393573"/>
                </a:lnTo>
                <a:lnTo>
                  <a:pt x="109829" y="386283"/>
                </a:lnTo>
                <a:close/>
              </a:path>
              <a:path w="335279" h="457200">
                <a:moveTo>
                  <a:pt x="192684" y="393573"/>
                </a:moveTo>
                <a:lnTo>
                  <a:pt x="191706" y="391744"/>
                </a:lnTo>
                <a:lnTo>
                  <a:pt x="190766" y="390867"/>
                </a:lnTo>
                <a:lnTo>
                  <a:pt x="189763" y="389953"/>
                </a:lnTo>
                <a:lnTo>
                  <a:pt x="178244" y="380961"/>
                </a:lnTo>
                <a:lnTo>
                  <a:pt x="178244" y="399034"/>
                </a:lnTo>
                <a:lnTo>
                  <a:pt x="178244" y="407200"/>
                </a:lnTo>
                <a:lnTo>
                  <a:pt x="158013" y="407200"/>
                </a:lnTo>
                <a:lnTo>
                  <a:pt x="158013" y="399034"/>
                </a:lnTo>
                <a:lnTo>
                  <a:pt x="167640" y="390867"/>
                </a:lnTo>
                <a:lnTo>
                  <a:pt x="178244" y="399034"/>
                </a:lnTo>
                <a:lnTo>
                  <a:pt x="178244" y="380961"/>
                </a:lnTo>
                <a:lnTo>
                  <a:pt x="173431" y="377202"/>
                </a:lnTo>
                <a:lnTo>
                  <a:pt x="171970" y="376326"/>
                </a:lnTo>
                <a:lnTo>
                  <a:pt x="170027" y="375869"/>
                </a:lnTo>
                <a:lnTo>
                  <a:pt x="166179" y="375869"/>
                </a:lnTo>
                <a:lnTo>
                  <a:pt x="143535" y="393573"/>
                </a:lnTo>
                <a:lnTo>
                  <a:pt x="143535" y="417207"/>
                </a:lnTo>
                <a:lnTo>
                  <a:pt x="147408" y="420827"/>
                </a:lnTo>
                <a:lnTo>
                  <a:pt x="188836" y="420827"/>
                </a:lnTo>
                <a:lnTo>
                  <a:pt x="192684" y="417207"/>
                </a:lnTo>
                <a:lnTo>
                  <a:pt x="192684" y="407200"/>
                </a:lnTo>
                <a:lnTo>
                  <a:pt x="192684" y="393573"/>
                </a:lnTo>
                <a:close/>
              </a:path>
              <a:path w="335279" h="457200">
                <a:moveTo>
                  <a:pt x="208089" y="100914"/>
                </a:moveTo>
                <a:lnTo>
                  <a:pt x="205219" y="97282"/>
                </a:lnTo>
                <a:lnTo>
                  <a:pt x="133896" y="97282"/>
                </a:lnTo>
                <a:lnTo>
                  <a:pt x="130060" y="97282"/>
                </a:lnTo>
                <a:lnTo>
                  <a:pt x="127190" y="100914"/>
                </a:lnTo>
                <a:lnTo>
                  <a:pt x="127190" y="108165"/>
                </a:lnTo>
                <a:lnTo>
                  <a:pt x="130060" y="110909"/>
                </a:lnTo>
                <a:lnTo>
                  <a:pt x="205219" y="110909"/>
                </a:lnTo>
                <a:lnTo>
                  <a:pt x="208089" y="108165"/>
                </a:lnTo>
                <a:lnTo>
                  <a:pt x="208089" y="100914"/>
                </a:lnTo>
                <a:close/>
              </a:path>
              <a:path w="335279" h="457200">
                <a:moveTo>
                  <a:pt x="248551" y="296329"/>
                </a:moveTo>
                <a:lnTo>
                  <a:pt x="245681" y="293573"/>
                </a:lnTo>
                <a:lnTo>
                  <a:pt x="93446" y="293573"/>
                </a:lnTo>
                <a:lnTo>
                  <a:pt x="89598" y="293573"/>
                </a:lnTo>
                <a:lnTo>
                  <a:pt x="86690" y="296329"/>
                </a:lnTo>
                <a:lnTo>
                  <a:pt x="86690" y="303580"/>
                </a:lnTo>
                <a:lnTo>
                  <a:pt x="89598" y="307238"/>
                </a:lnTo>
                <a:lnTo>
                  <a:pt x="245681" y="307238"/>
                </a:lnTo>
                <a:lnTo>
                  <a:pt x="248551" y="303580"/>
                </a:lnTo>
                <a:lnTo>
                  <a:pt x="248551" y="296329"/>
                </a:lnTo>
                <a:close/>
              </a:path>
              <a:path w="335279" h="457200">
                <a:moveTo>
                  <a:pt x="248551" y="269036"/>
                </a:moveTo>
                <a:lnTo>
                  <a:pt x="245681" y="265404"/>
                </a:lnTo>
                <a:lnTo>
                  <a:pt x="93446" y="265404"/>
                </a:lnTo>
                <a:lnTo>
                  <a:pt x="89598" y="265404"/>
                </a:lnTo>
                <a:lnTo>
                  <a:pt x="86690" y="269036"/>
                </a:lnTo>
                <a:lnTo>
                  <a:pt x="86690" y="276326"/>
                </a:lnTo>
                <a:lnTo>
                  <a:pt x="89598" y="279031"/>
                </a:lnTo>
                <a:lnTo>
                  <a:pt x="245681" y="279031"/>
                </a:lnTo>
                <a:lnTo>
                  <a:pt x="248551" y="276326"/>
                </a:lnTo>
                <a:lnTo>
                  <a:pt x="248551" y="269036"/>
                </a:lnTo>
                <a:close/>
              </a:path>
              <a:path w="335279" h="457200">
                <a:moveTo>
                  <a:pt x="248551" y="240868"/>
                </a:moveTo>
                <a:lnTo>
                  <a:pt x="245681" y="238163"/>
                </a:lnTo>
                <a:lnTo>
                  <a:pt x="93446" y="238163"/>
                </a:lnTo>
                <a:lnTo>
                  <a:pt x="89598" y="238163"/>
                </a:lnTo>
                <a:lnTo>
                  <a:pt x="86690" y="240868"/>
                </a:lnTo>
                <a:lnTo>
                  <a:pt x="86690" y="248158"/>
                </a:lnTo>
                <a:lnTo>
                  <a:pt x="89598" y="250863"/>
                </a:lnTo>
                <a:lnTo>
                  <a:pt x="245681" y="250863"/>
                </a:lnTo>
                <a:lnTo>
                  <a:pt x="248551" y="248158"/>
                </a:lnTo>
                <a:lnTo>
                  <a:pt x="248551" y="240868"/>
                </a:lnTo>
                <a:close/>
              </a:path>
              <a:path w="335279" h="457200">
                <a:moveTo>
                  <a:pt x="248551" y="212699"/>
                </a:moveTo>
                <a:lnTo>
                  <a:pt x="245681" y="209956"/>
                </a:lnTo>
                <a:lnTo>
                  <a:pt x="93446" y="209956"/>
                </a:lnTo>
                <a:lnTo>
                  <a:pt x="89598" y="209956"/>
                </a:lnTo>
                <a:lnTo>
                  <a:pt x="86690" y="212699"/>
                </a:lnTo>
                <a:lnTo>
                  <a:pt x="86690" y="219951"/>
                </a:lnTo>
                <a:lnTo>
                  <a:pt x="89598" y="223621"/>
                </a:lnTo>
                <a:lnTo>
                  <a:pt x="245681" y="223621"/>
                </a:lnTo>
                <a:lnTo>
                  <a:pt x="248551" y="219951"/>
                </a:lnTo>
                <a:lnTo>
                  <a:pt x="248551" y="212699"/>
                </a:lnTo>
                <a:close/>
              </a:path>
              <a:path w="335279" h="457200">
                <a:moveTo>
                  <a:pt x="248551" y="185445"/>
                </a:moveTo>
                <a:lnTo>
                  <a:pt x="245681" y="181787"/>
                </a:lnTo>
                <a:lnTo>
                  <a:pt x="93446" y="181787"/>
                </a:lnTo>
                <a:lnTo>
                  <a:pt x="89598" y="181787"/>
                </a:lnTo>
                <a:lnTo>
                  <a:pt x="86690" y="185445"/>
                </a:lnTo>
                <a:lnTo>
                  <a:pt x="86690" y="192697"/>
                </a:lnTo>
                <a:lnTo>
                  <a:pt x="89598" y="195414"/>
                </a:lnTo>
                <a:lnTo>
                  <a:pt x="245681" y="195414"/>
                </a:lnTo>
                <a:lnTo>
                  <a:pt x="248551" y="192697"/>
                </a:lnTo>
                <a:lnTo>
                  <a:pt x="248551" y="185445"/>
                </a:lnTo>
                <a:close/>
              </a:path>
              <a:path w="335279" h="457200">
                <a:moveTo>
                  <a:pt x="248551" y="157238"/>
                </a:moveTo>
                <a:lnTo>
                  <a:pt x="245681" y="154533"/>
                </a:lnTo>
                <a:lnTo>
                  <a:pt x="93446" y="154533"/>
                </a:lnTo>
                <a:lnTo>
                  <a:pt x="89598" y="154533"/>
                </a:lnTo>
                <a:lnTo>
                  <a:pt x="86690" y="157238"/>
                </a:lnTo>
                <a:lnTo>
                  <a:pt x="86690" y="164528"/>
                </a:lnTo>
                <a:lnTo>
                  <a:pt x="89598" y="167246"/>
                </a:lnTo>
                <a:lnTo>
                  <a:pt x="245681" y="167246"/>
                </a:lnTo>
                <a:lnTo>
                  <a:pt x="248551" y="164528"/>
                </a:lnTo>
                <a:lnTo>
                  <a:pt x="248551" y="157238"/>
                </a:lnTo>
                <a:close/>
              </a:path>
              <a:path w="335279" h="457200">
                <a:moveTo>
                  <a:pt x="262064" y="393573"/>
                </a:moveTo>
                <a:lnTo>
                  <a:pt x="254330" y="386283"/>
                </a:lnTo>
                <a:lnTo>
                  <a:pt x="235077" y="386283"/>
                </a:lnTo>
                <a:lnTo>
                  <a:pt x="234391" y="384340"/>
                </a:lnTo>
                <a:lnTo>
                  <a:pt x="232689" y="382854"/>
                </a:lnTo>
                <a:lnTo>
                  <a:pt x="230708" y="382854"/>
                </a:lnTo>
                <a:lnTo>
                  <a:pt x="229946" y="382854"/>
                </a:lnTo>
                <a:lnTo>
                  <a:pt x="229133" y="383082"/>
                </a:lnTo>
                <a:lnTo>
                  <a:pt x="228320" y="383578"/>
                </a:lnTo>
                <a:lnTo>
                  <a:pt x="220637" y="390867"/>
                </a:lnTo>
                <a:lnTo>
                  <a:pt x="218694" y="391744"/>
                </a:lnTo>
                <a:lnTo>
                  <a:pt x="218694" y="394487"/>
                </a:lnTo>
                <a:lnTo>
                  <a:pt x="220637" y="395414"/>
                </a:lnTo>
                <a:lnTo>
                  <a:pt x="228320" y="402666"/>
                </a:lnTo>
                <a:lnTo>
                  <a:pt x="229133" y="403161"/>
                </a:lnTo>
                <a:lnTo>
                  <a:pt x="229946" y="403390"/>
                </a:lnTo>
                <a:lnTo>
                  <a:pt x="232689" y="403390"/>
                </a:lnTo>
                <a:lnTo>
                  <a:pt x="234391" y="401891"/>
                </a:lnTo>
                <a:lnTo>
                  <a:pt x="235077" y="399948"/>
                </a:lnTo>
                <a:lnTo>
                  <a:pt x="246646" y="399948"/>
                </a:lnTo>
                <a:lnTo>
                  <a:pt x="248551" y="400862"/>
                </a:lnTo>
                <a:lnTo>
                  <a:pt x="248551" y="414489"/>
                </a:lnTo>
                <a:lnTo>
                  <a:pt x="251460" y="417207"/>
                </a:lnTo>
                <a:lnTo>
                  <a:pt x="259143" y="417207"/>
                </a:lnTo>
                <a:lnTo>
                  <a:pt x="262064" y="414489"/>
                </a:lnTo>
                <a:lnTo>
                  <a:pt x="262064" y="393573"/>
                </a:lnTo>
                <a:close/>
              </a:path>
              <a:path w="335279" h="457200">
                <a:moveTo>
                  <a:pt x="289979" y="61823"/>
                </a:moveTo>
                <a:lnTo>
                  <a:pt x="288124" y="53949"/>
                </a:lnTo>
                <a:lnTo>
                  <a:pt x="283108" y="47269"/>
                </a:lnTo>
                <a:lnTo>
                  <a:pt x="275755" y="42646"/>
                </a:lnTo>
                <a:lnTo>
                  <a:pt x="266877" y="40906"/>
                </a:lnTo>
                <a:lnTo>
                  <a:pt x="68402" y="40906"/>
                </a:lnTo>
                <a:lnTo>
                  <a:pt x="59651" y="42646"/>
                </a:lnTo>
                <a:lnTo>
                  <a:pt x="52616" y="47269"/>
                </a:lnTo>
                <a:lnTo>
                  <a:pt x="47942" y="53949"/>
                </a:lnTo>
                <a:lnTo>
                  <a:pt x="46240" y="61823"/>
                </a:lnTo>
                <a:lnTo>
                  <a:pt x="46240" y="152704"/>
                </a:lnTo>
                <a:lnTo>
                  <a:pt x="49149" y="156324"/>
                </a:lnTo>
                <a:lnTo>
                  <a:pt x="56832" y="156324"/>
                </a:lnTo>
                <a:lnTo>
                  <a:pt x="60680" y="152704"/>
                </a:lnTo>
                <a:lnTo>
                  <a:pt x="60680" y="58204"/>
                </a:lnTo>
                <a:lnTo>
                  <a:pt x="63588" y="54533"/>
                </a:lnTo>
                <a:lnTo>
                  <a:pt x="271691" y="54533"/>
                </a:lnTo>
                <a:lnTo>
                  <a:pt x="275526" y="58204"/>
                </a:lnTo>
                <a:lnTo>
                  <a:pt x="275526" y="346329"/>
                </a:lnTo>
                <a:lnTo>
                  <a:pt x="271691" y="349948"/>
                </a:lnTo>
                <a:lnTo>
                  <a:pt x="63588" y="349948"/>
                </a:lnTo>
                <a:lnTo>
                  <a:pt x="60680" y="346329"/>
                </a:lnTo>
                <a:lnTo>
                  <a:pt x="60680" y="176326"/>
                </a:lnTo>
                <a:lnTo>
                  <a:pt x="56832" y="173621"/>
                </a:lnTo>
                <a:lnTo>
                  <a:pt x="49149" y="173621"/>
                </a:lnTo>
                <a:lnTo>
                  <a:pt x="46240" y="176326"/>
                </a:lnTo>
                <a:lnTo>
                  <a:pt x="46240" y="342658"/>
                </a:lnTo>
                <a:lnTo>
                  <a:pt x="47942" y="350532"/>
                </a:lnTo>
                <a:lnTo>
                  <a:pt x="52616" y="357212"/>
                </a:lnTo>
                <a:lnTo>
                  <a:pt x="59651" y="361848"/>
                </a:lnTo>
                <a:lnTo>
                  <a:pt x="68402" y="363575"/>
                </a:lnTo>
                <a:lnTo>
                  <a:pt x="266877" y="363575"/>
                </a:lnTo>
                <a:lnTo>
                  <a:pt x="275615" y="361848"/>
                </a:lnTo>
                <a:lnTo>
                  <a:pt x="282752" y="357212"/>
                </a:lnTo>
                <a:lnTo>
                  <a:pt x="287718" y="350532"/>
                </a:lnTo>
                <a:lnTo>
                  <a:pt x="289979" y="342658"/>
                </a:lnTo>
                <a:lnTo>
                  <a:pt x="289979" y="61823"/>
                </a:lnTo>
                <a:close/>
              </a:path>
              <a:path w="335279" h="457200">
                <a:moveTo>
                  <a:pt x="289979" y="2743"/>
                </a:moveTo>
                <a:lnTo>
                  <a:pt x="286131" y="0"/>
                </a:lnTo>
                <a:lnTo>
                  <a:pt x="48183" y="0"/>
                </a:lnTo>
                <a:lnTo>
                  <a:pt x="29679" y="3644"/>
                </a:lnTo>
                <a:lnTo>
                  <a:pt x="14338" y="13525"/>
                </a:lnTo>
                <a:lnTo>
                  <a:pt x="3873" y="27990"/>
                </a:lnTo>
                <a:lnTo>
                  <a:pt x="0" y="45453"/>
                </a:lnTo>
                <a:lnTo>
                  <a:pt x="0" y="411746"/>
                </a:lnTo>
                <a:lnTo>
                  <a:pt x="3873" y="429196"/>
                </a:lnTo>
                <a:lnTo>
                  <a:pt x="14338" y="443674"/>
                </a:lnTo>
                <a:lnTo>
                  <a:pt x="29679" y="453555"/>
                </a:lnTo>
                <a:lnTo>
                  <a:pt x="48183" y="457200"/>
                </a:lnTo>
                <a:lnTo>
                  <a:pt x="238925" y="457200"/>
                </a:lnTo>
                <a:lnTo>
                  <a:pt x="242760" y="454494"/>
                </a:lnTo>
                <a:lnTo>
                  <a:pt x="242760" y="447205"/>
                </a:lnTo>
                <a:lnTo>
                  <a:pt x="238925" y="443572"/>
                </a:lnTo>
                <a:lnTo>
                  <a:pt x="48183" y="443572"/>
                </a:lnTo>
                <a:lnTo>
                  <a:pt x="35179" y="441032"/>
                </a:lnTo>
                <a:lnTo>
                  <a:pt x="24434" y="434149"/>
                </a:lnTo>
                <a:lnTo>
                  <a:pt x="17132" y="424014"/>
                </a:lnTo>
                <a:lnTo>
                  <a:pt x="14439" y="411746"/>
                </a:lnTo>
                <a:lnTo>
                  <a:pt x="14439" y="45453"/>
                </a:lnTo>
                <a:lnTo>
                  <a:pt x="17132" y="33210"/>
                </a:lnTo>
                <a:lnTo>
                  <a:pt x="24434" y="23088"/>
                </a:lnTo>
                <a:lnTo>
                  <a:pt x="35179" y="16205"/>
                </a:lnTo>
                <a:lnTo>
                  <a:pt x="48183" y="13665"/>
                </a:lnTo>
                <a:lnTo>
                  <a:pt x="286131" y="13665"/>
                </a:lnTo>
                <a:lnTo>
                  <a:pt x="289979" y="9994"/>
                </a:lnTo>
                <a:lnTo>
                  <a:pt x="289979" y="2743"/>
                </a:lnTo>
                <a:close/>
              </a:path>
              <a:path w="335279" h="457200">
                <a:moveTo>
                  <a:pt x="335241" y="45453"/>
                </a:moveTo>
                <a:lnTo>
                  <a:pt x="334162" y="35458"/>
                </a:lnTo>
                <a:lnTo>
                  <a:pt x="330923" y="26136"/>
                </a:lnTo>
                <a:lnTo>
                  <a:pt x="325513" y="17843"/>
                </a:lnTo>
                <a:lnTo>
                  <a:pt x="317931" y="10909"/>
                </a:lnTo>
                <a:lnTo>
                  <a:pt x="316598" y="9652"/>
                </a:lnTo>
                <a:lnTo>
                  <a:pt x="314807" y="8966"/>
                </a:lnTo>
                <a:lnTo>
                  <a:pt x="313118" y="8966"/>
                </a:lnTo>
                <a:lnTo>
                  <a:pt x="311175" y="8966"/>
                </a:lnTo>
                <a:lnTo>
                  <a:pt x="309308" y="9880"/>
                </a:lnTo>
                <a:lnTo>
                  <a:pt x="308305" y="11823"/>
                </a:lnTo>
                <a:lnTo>
                  <a:pt x="305384" y="14541"/>
                </a:lnTo>
                <a:lnTo>
                  <a:pt x="305384" y="18199"/>
                </a:lnTo>
                <a:lnTo>
                  <a:pt x="309232" y="20916"/>
                </a:lnTo>
                <a:lnTo>
                  <a:pt x="314299" y="26162"/>
                </a:lnTo>
                <a:lnTo>
                  <a:pt x="317919" y="32169"/>
                </a:lnTo>
                <a:lnTo>
                  <a:pt x="320078" y="38684"/>
                </a:lnTo>
                <a:lnTo>
                  <a:pt x="320802" y="45453"/>
                </a:lnTo>
                <a:lnTo>
                  <a:pt x="320802" y="411746"/>
                </a:lnTo>
                <a:lnTo>
                  <a:pt x="318249" y="424014"/>
                </a:lnTo>
                <a:lnTo>
                  <a:pt x="311175" y="434149"/>
                </a:lnTo>
                <a:lnTo>
                  <a:pt x="300494" y="441032"/>
                </a:lnTo>
                <a:lnTo>
                  <a:pt x="287108" y="443572"/>
                </a:lnTo>
                <a:lnTo>
                  <a:pt x="265899" y="443572"/>
                </a:lnTo>
                <a:lnTo>
                  <a:pt x="262991" y="447205"/>
                </a:lnTo>
                <a:lnTo>
                  <a:pt x="262991" y="454494"/>
                </a:lnTo>
                <a:lnTo>
                  <a:pt x="265899" y="457200"/>
                </a:lnTo>
                <a:lnTo>
                  <a:pt x="287108" y="457200"/>
                </a:lnTo>
                <a:lnTo>
                  <a:pt x="306006" y="453555"/>
                </a:lnTo>
                <a:lnTo>
                  <a:pt x="321297" y="443674"/>
                </a:lnTo>
                <a:lnTo>
                  <a:pt x="331520" y="429196"/>
                </a:lnTo>
                <a:lnTo>
                  <a:pt x="335241" y="411746"/>
                </a:lnTo>
                <a:lnTo>
                  <a:pt x="335241" y="45453"/>
                </a:lnTo>
                <a:close/>
              </a:path>
            </a:pathLst>
          </a:custGeom>
          <a:solidFill>
            <a:srgbClr val="4C0206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17" name="object 17"/>
          <p:cNvGrpSpPr/>
          <p:nvPr/>
        </p:nvGrpSpPr>
        <p:grpSpPr>
          <a:xfrm>
            <a:off x="4223303" y="1743287"/>
            <a:ext cx="708660" cy="133350"/>
            <a:chOff x="4223303" y="1743287"/>
            <a:chExt cx="708660" cy="133350"/>
          </a:xfrm>
        </p:grpSpPr>
        <p:pic>
          <p:nvPicPr>
            <p:cNvPr id="18" name="object 1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791270" y="1743287"/>
              <a:ext cx="140474" cy="132899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4223303" y="1803359"/>
              <a:ext cx="609600" cy="12065"/>
            </a:xfrm>
            <a:custGeom>
              <a:avLst/>
              <a:gdLst/>
              <a:ahLst/>
              <a:cxnLst/>
              <a:rect l="l" t="t" r="r" b="b"/>
              <a:pathLst>
                <a:path w="609600" h="12064">
                  <a:moveTo>
                    <a:pt x="609545" y="11965"/>
                  </a:moveTo>
                  <a:lnTo>
                    <a:pt x="0" y="11965"/>
                  </a:lnTo>
                  <a:lnTo>
                    <a:pt x="10866" y="0"/>
                  </a:lnTo>
                  <a:lnTo>
                    <a:pt x="609545" y="0"/>
                  </a:lnTo>
                  <a:lnTo>
                    <a:pt x="609545" y="11965"/>
                  </a:lnTo>
                  <a:close/>
                </a:path>
              </a:pathLst>
            </a:custGeom>
            <a:solidFill>
              <a:srgbClr val="4C0206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20" name="object 20"/>
          <p:cNvGrpSpPr/>
          <p:nvPr/>
        </p:nvGrpSpPr>
        <p:grpSpPr>
          <a:xfrm>
            <a:off x="4223301" y="3165025"/>
            <a:ext cx="708660" cy="133350"/>
            <a:chOff x="4223301" y="3165025"/>
            <a:chExt cx="708660" cy="133350"/>
          </a:xfrm>
        </p:grpSpPr>
        <p:pic>
          <p:nvPicPr>
            <p:cNvPr id="21" name="object 2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223301" y="3165025"/>
              <a:ext cx="140474" cy="132899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4322198" y="3225096"/>
              <a:ext cx="609600" cy="12065"/>
            </a:xfrm>
            <a:custGeom>
              <a:avLst/>
              <a:gdLst/>
              <a:ahLst/>
              <a:cxnLst/>
              <a:rect l="l" t="t" r="r" b="b"/>
              <a:pathLst>
                <a:path w="609600" h="12064">
                  <a:moveTo>
                    <a:pt x="609546" y="11965"/>
                  </a:moveTo>
                  <a:lnTo>
                    <a:pt x="0" y="11965"/>
                  </a:lnTo>
                  <a:lnTo>
                    <a:pt x="0" y="0"/>
                  </a:lnTo>
                  <a:lnTo>
                    <a:pt x="598679" y="0"/>
                  </a:lnTo>
                  <a:lnTo>
                    <a:pt x="609546" y="11965"/>
                  </a:lnTo>
                  <a:close/>
                </a:path>
              </a:pathLst>
            </a:custGeom>
            <a:solidFill>
              <a:srgbClr val="4C0206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23" name="object 23"/>
          <p:cNvGrpSpPr/>
          <p:nvPr/>
        </p:nvGrpSpPr>
        <p:grpSpPr>
          <a:xfrm>
            <a:off x="5272238" y="2160363"/>
            <a:ext cx="133350" cy="708660"/>
            <a:chOff x="5272238" y="2160363"/>
            <a:chExt cx="133350" cy="708660"/>
          </a:xfrm>
        </p:grpSpPr>
        <p:pic>
          <p:nvPicPr>
            <p:cNvPr id="24" name="object 24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272238" y="2728330"/>
              <a:ext cx="132899" cy="140474"/>
            </a:xfrm>
            <a:prstGeom prst="rect">
              <a:avLst/>
            </a:prstGeom>
          </p:spPr>
        </p:pic>
        <p:sp>
          <p:nvSpPr>
            <p:cNvPr id="25" name="object 25"/>
            <p:cNvSpPr/>
            <p:nvPr/>
          </p:nvSpPr>
          <p:spPr>
            <a:xfrm>
              <a:off x="5333100" y="2160363"/>
              <a:ext cx="12065" cy="609600"/>
            </a:xfrm>
            <a:custGeom>
              <a:avLst/>
              <a:gdLst/>
              <a:ahLst/>
              <a:cxnLst/>
              <a:rect l="l" t="t" r="r" b="b"/>
              <a:pathLst>
                <a:path w="12064" h="609600">
                  <a:moveTo>
                    <a:pt x="11965" y="609545"/>
                  </a:moveTo>
                  <a:lnTo>
                    <a:pt x="0" y="609545"/>
                  </a:lnTo>
                  <a:lnTo>
                    <a:pt x="0" y="0"/>
                  </a:lnTo>
                  <a:lnTo>
                    <a:pt x="11965" y="10866"/>
                  </a:lnTo>
                  <a:lnTo>
                    <a:pt x="11965" y="609545"/>
                  </a:lnTo>
                  <a:close/>
                </a:path>
              </a:pathLst>
            </a:custGeom>
            <a:solidFill>
              <a:srgbClr val="4C0206"/>
            </a:solidFill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909474" y="377812"/>
            <a:ext cx="777324" cy="776924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57206" y="377812"/>
            <a:ext cx="777118" cy="776924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909474" y="3988737"/>
            <a:ext cx="777324" cy="776924"/>
          </a:xfrm>
          <a:prstGeom prst="rect">
            <a:avLst/>
          </a:prstGeom>
        </p:spPr>
      </p:pic>
      <p:grpSp>
        <p:nvGrpSpPr>
          <p:cNvPr id="5" name="object 5"/>
          <p:cNvGrpSpPr/>
          <p:nvPr/>
        </p:nvGrpSpPr>
        <p:grpSpPr>
          <a:xfrm>
            <a:off x="0" y="1757875"/>
            <a:ext cx="9144000" cy="3385820"/>
            <a:chOff x="0" y="1757875"/>
            <a:chExt cx="9144000" cy="3385820"/>
          </a:xfrm>
        </p:grpSpPr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57000" y="3988737"/>
              <a:ext cx="777324" cy="776924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0" y="1757875"/>
              <a:ext cx="6930499" cy="3385625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930500" y="1779950"/>
              <a:ext cx="2213500" cy="3363549"/>
            </a:xfrm>
            <a:prstGeom prst="rect">
              <a:avLst/>
            </a:prstGeom>
          </p:spPr>
        </p:pic>
      </p:grpSp>
      <p:sp>
        <p:nvSpPr>
          <p:cNvPr id="9" name="object 9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75"/>
              <a:t>RESULTADOS</a:t>
            </a:r>
            <a:r>
              <a:rPr dirty="0" spc="10"/>
              <a:t> </a:t>
            </a:r>
            <a:r>
              <a:rPr dirty="0"/>
              <a:t>Y</a:t>
            </a:r>
            <a:r>
              <a:rPr dirty="0" spc="10"/>
              <a:t> </a:t>
            </a:r>
            <a:r>
              <a:rPr dirty="0" spc="-10"/>
              <a:t>ANÁLISIS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Defensa Oral MF Alumnos del Instituto Plaza de la Cruz represaliados durante y tras la Guerra Civil</dc:title>
  <dcterms:created xsi:type="dcterms:W3CDTF">2026-07-03T07:02:27Z</dcterms:created>
  <dcterms:modified xsi:type="dcterms:W3CDTF">2026-07-03T07:02:27Z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verter">
    <vt:lpwstr>SolidFramework v10.0.19910.1</vt:lpwstr>
  </property>
  <property fmtid="{D5CDD505-2E9C-101B-9397-08002B2CF9AE}" pid="3" name="Created">
    <vt:filetime>2026-07-03T00:00:00Z</vt:filetime>
  </property>
  <property fmtid="{D5CDD505-2E9C-101B-9397-08002B2CF9AE}" pid="4" name="Creator">
    <vt:lpwstr>Google</vt:lpwstr>
  </property>
  <property fmtid="{D5CDD505-2E9C-101B-9397-08002B2CF9AE}" pid="5" name="LastSaved">
    <vt:filetime>2026-07-03T00:00:00Z</vt:filetime>
  </property>
</Properties>
</file>