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Lst>
  <p:sldSz cy="6858000" cx="9144000"/>
  <p:notesSz cx="6858000" cy="9144000"/>
  <p:embeddedFontLst>
    <p:embeddedFont>
      <p:font typeface="Book Antiqua"/>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33">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33"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BookAntiqua-regular.fntdata"/><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BookAntiqua-italic.fntdata"/><Relationship Id="rId12" Type="http://schemas.openxmlformats.org/officeDocument/2006/relationships/slide" Target="slides/slide7.xml"/><Relationship Id="rId56" Type="http://schemas.openxmlformats.org/officeDocument/2006/relationships/font" Target="fonts/BookAntiqua-bold.fntdata"/><Relationship Id="rId15" Type="http://schemas.openxmlformats.org/officeDocument/2006/relationships/slide" Target="slides/slide10.xml"/><Relationship Id="rId14" Type="http://schemas.openxmlformats.org/officeDocument/2006/relationships/slide" Target="slides/slide9.xml"/><Relationship Id="rId58" Type="http://schemas.openxmlformats.org/officeDocument/2006/relationships/font" Target="fonts/BookAntiqua-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EAD59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217420" y="-160020"/>
            <a:ext cx="4709160" cy="8229600"/>
          </a:xfrm>
          <a:prstGeom prst="rect">
            <a:avLst/>
          </a:prstGeom>
          <a:noFill/>
          <a:ln>
            <a:noFill/>
          </a:ln>
        </p:spPr>
        <p:txBody>
          <a:bodyPr anchorCtr="0" anchor="t" bIns="45700" lIns="91425" spcFirstLastPara="1" rIns="91425" wrap="square" tIns="45700">
            <a:normAutofit/>
          </a:bodyPr>
          <a:lstStyle>
            <a:lvl1pPr indent="-302895" lvl="0" marL="457200" algn="l">
              <a:spcBef>
                <a:spcPts val="360"/>
              </a:spcBef>
              <a:spcAft>
                <a:spcPts val="0"/>
              </a:spcAft>
              <a:buSzPts val="1170"/>
              <a:buChar char="▣"/>
              <a:defRPr/>
            </a:lvl1pPr>
            <a:lvl2pPr indent="-320040" lvl="1" marL="914400" algn="l">
              <a:spcBef>
                <a:spcPts val="360"/>
              </a:spcBef>
              <a:spcAft>
                <a:spcPts val="0"/>
              </a:spcAft>
              <a:buSzPts val="1440"/>
              <a:buChar char="◼"/>
              <a:defRPr/>
            </a:lvl2pPr>
            <a:lvl3pPr indent="-337185" lvl="2" marL="1371600" algn="l">
              <a:spcBef>
                <a:spcPts val="360"/>
              </a:spcBef>
              <a:spcAft>
                <a:spcPts val="0"/>
              </a:spcAft>
              <a:buSzPts val="171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5" name="Google Shape;75;p11"/>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EAD59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02895" lvl="0" marL="457200" algn="l">
              <a:spcBef>
                <a:spcPts val="360"/>
              </a:spcBef>
              <a:spcAft>
                <a:spcPts val="0"/>
              </a:spcAft>
              <a:buSzPts val="1170"/>
              <a:buChar char="▣"/>
              <a:defRPr/>
            </a:lvl1pPr>
            <a:lvl2pPr indent="-320040" lvl="1" marL="914400" algn="l">
              <a:spcBef>
                <a:spcPts val="360"/>
              </a:spcBef>
              <a:spcAft>
                <a:spcPts val="0"/>
              </a:spcAft>
              <a:buSzPts val="1440"/>
              <a:buChar char="◼"/>
              <a:defRPr/>
            </a:lvl2pPr>
            <a:lvl3pPr indent="-337185" lvl="2" marL="1371600" algn="l">
              <a:spcBef>
                <a:spcPts val="360"/>
              </a:spcBef>
              <a:spcAft>
                <a:spcPts val="0"/>
              </a:spcAft>
              <a:buSzPts val="171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1" name="Google Shape;81;p12"/>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9" name="Shape 19"/>
        <p:cNvGrpSpPr/>
        <p:nvPr/>
      </p:nvGrpSpPr>
      <p:grpSpPr>
        <a:xfrm>
          <a:off x="0" y="0"/>
          <a:ext cx="0" cy="0"/>
          <a:chOff x="0" y="0"/>
          <a:chExt cx="0" cy="0"/>
        </a:xfrm>
      </p:grpSpPr>
      <p:sp>
        <p:nvSpPr>
          <p:cNvPr id="20" name="Google Shape;20;p3"/>
          <p:cNvSpPr txBox="1"/>
          <p:nvPr>
            <p:ph type="ctrTitle"/>
          </p:nvPr>
        </p:nvSpPr>
        <p:spPr>
          <a:xfrm>
            <a:off x="422030" y="1371600"/>
            <a:ext cx="8229600" cy="1828800"/>
          </a:xfrm>
          <a:prstGeom prst="rect">
            <a:avLst/>
          </a:prstGeom>
          <a:noFill/>
          <a:ln>
            <a:noFill/>
          </a:ln>
        </p:spPr>
        <p:txBody>
          <a:bodyPr anchorCtr="0" anchor="b" bIns="0" lIns="45700" spcFirstLastPara="1" rIns="45700" wrap="square" tIns="0">
            <a:normAutofit/>
          </a:bodyPr>
          <a:lstStyle>
            <a:lvl1pPr lvl="0" algn="ctr">
              <a:spcBef>
                <a:spcPts val="0"/>
              </a:spcBef>
              <a:spcAft>
                <a:spcPts val="0"/>
              </a:spcAft>
              <a:buClr>
                <a:srgbClr val="EAD594"/>
              </a:buClr>
              <a:buSzPts val="4800"/>
              <a:buFont typeface="Lucida Sans"/>
              <a:buNone/>
              <a:defRPr b="1" sz="4800" cap="none">
                <a:solidFill>
                  <a:srgbClr val="EAD59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24" name="Google Shape;24;p3"/>
          <p:cNvSpPr txBox="1"/>
          <p:nvPr>
            <p:ph idx="1" type="subTitle"/>
          </p:nvPr>
        </p:nvSpPr>
        <p:spPr>
          <a:xfrm>
            <a:off x="1371600" y="3331698"/>
            <a:ext cx="6400800" cy="1752600"/>
          </a:xfrm>
          <a:prstGeom prst="rect">
            <a:avLst/>
          </a:prstGeom>
          <a:noFill/>
          <a:ln>
            <a:noFill/>
          </a:ln>
        </p:spPr>
        <p:txBody>
          <a:bodyPr anchorCtr="0" anchor="t" bIns="45700" lIns="91425" spcFirstLastPara="1" rIns="91425" wrap="square" tIns="45700">
            <a:normAutofit/>
          </a:bodyPr>
          <a:lstStyle>
            <a:lvl1pPr lvl="0" algn="ctr">
              <a:spcBef>
                <a:spcPts val="560"/>
              </a:spcBef>
              <a:spcAft>
                <a:spcPts val="0"/>
              </a:spcAft>
              <a:buSzPts val="1820"/>
              <a:buNone/>
              <a:defRPr>
                <a:solidFill>
                  <a:schemeClr val="lt1"/>
                </a:solidFill>
              </a:defRPr>
            </a:lvl1pPr>
            <a:lvl2pPr lvl="1" algn="ctr">
              <a:spcBef>
                <a:spcPts val="360"/>
              </a:spcBef>
              <a:spcAft>
                <a:spcPts val="0"/>
              </a:spcAft>
              <a:buSzPts val="1440"/>
              <a:buNone/>
              <a:defRPr/>
            </a:lvl2pPr>
            <a:lvl3pPr lvl="2" algn="ctr">
              <a:spcBef>
                <a:spcPts val="360"/>
              </a:spcBef>
              <a:spcAft>
                <a:spcPts val="0"/>
              </a:spcAft>
              <a:buSzPts val="1710"/>
              <a:buNone/>
              <a:defRPr/>
            </a:lvl3pPr>
            <a:lvl4pPr lvl="3" algn="ctr">
              <a:spcBef>
                <a:spcPts val="360"/>
              </a:spcBef>
              <a:spcAft>
                <a:spcPts val="0"/>
              </a:spcAft>
              <a:buSzPts val="1800"/>
              <a:buNone/>
              <a:defRPr/>
            </a:lvl4pPr>
            <a:lvl5pPr lvl="4" algn="ctr">
              <a:spcBef>
                <a:spcPts val="360"/>
              </a:spcBef>
              <a:spcAft>
                <a:spcPts val="0"/>
              </a:spcAft>
              <a:buSzPts val="1800"/>
              <a:buNone/>
              <a:defRPr/>
            </a:lvl5pPr>
            <a:lvl6pPr lvl="5" algn="ctr">
              <a:spcBef>
                <a:spcPts val="360"/>
              </a:spcBef>
              <a:spcAft>
                <a:spcPts val="0"/>
              </a:spcAft>
              <a:buSzPts val="1800"/>
              <a:buNone/>
              <a:defRPr/>
            </a:lvl6pPr>
            <a:lvl7pPr lvl="6" algn="ctr">
              <a:spcBef>
                <a:spcPts val="360"/>
              </a:spcBef>
              <a:spcAft>
                <a:spcPts val="0"/>
              </a:spcAft>
              <a:buSzPts val="180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25" name="Shape 25"/>
        <p:cNvGrpSpPr/>
        <p:nvPr/>
      </p:nvGrpSpPr>
      <p:grpSpPr>
        <a:xfrm>
          <a:off x="0" y="0"/>
          <a:ext cx="0" cy="0"/>
          <a:chOff x="0" y="0"/>
          <a:chExt cx="0" cy="0"/>
        </a:xfrm>
      </p:grpSpPr>
      <p:sp>
        <p:nvSpPr>
          <p:cNvPr id="26" name="Google Shape;26;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EAD59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457200" y="1600200"/>
            <a:ext cx="8229600" cy="4709160"/>
          </a:xfrm>
          <a:prstGeom prst="rect">
            <a:avLst/>
          </a:prstGeom>
          <a:noFill/>
          <a:ln>
            <a:noFill/>
          </a:ln>
        </p:spPr>
        <p:txBody>
          <a:bodyPr anchorCtr="0" anchor="t" bIns="45700" lIns="91425" spcFirstLastPara="1" rIns="91425" wrap="square" tIns="45700">
            <a:normAutofit/>
          </a:bodyPr>
          <a:lstStyle>
            <a:lvl1pPr indent="-302895" lvl="0" marL="457200" algn="l">
              <a:spcBef>
                <a:spcPts val="360"/>
              </a:spcBef>
              <a:spcAft>
                <a:spcPts val="0"/>
              </a:spcAft>
              <a:buSzPts val="1170"/>
              <a:buChar char="▣"/>
              <a:defRPr/>
            </a:lvl1pPr>
            <a:lvl2pPr indent="-320040" lvl="1" marL="914400" algn="l">
              <a:spcBef>
                <a:spcPts val="360"/>
              </a:spcBef>
              <a:spcAft>
                <a:spcPts val="0"/>
              </a:spcAft>
              <a:buSzPts val="1440"/>
              <a:buChar char="◼"/>
              <a:defRPr/>
            </a:lvl2pPr>
            <a:lvl3pPr indent="-337185" lvl="2" marL="1371600" algn="l">
              <a:spcBef>
                <a:spcPts val="360"/>
              </a:spcBef>
              <a:spcAft>
                <a:spcPts val="0"/>
              </a:spcAft>
              <a:buSzPts val="171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28" name="Google Shape;28;p4"/>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5"/>
          <p:cNvSpPr txBox="1"/>
          <p:nvPr>
            <p:ph type="title"/>
          </p:nvPr>
        </p:nvSpPr>
        <p:spPr>
          <a:xfrm>
            <a:off x="1600200" y="609600"/>
            <a:ext cx="7086600" cy="1828800"/>
          </a:xfrm>
          <a:prstGeom prst="rect">
            <a:avLst/>
          </a:prstGeom>
          <a:noFill/>
          <a:ln>
            <a:noFill/>
          </a:ln>
        </p:spPr>
        <p:txBody>
          <a:bodyPr anchorCtr="0" anchor="b" bIns="0" lIns="91425" spcFirstLastPara="1" rIns="91425" wrap="square" tIns="45700">
            <a:noAutofit/>
          </a:bodyPr>
          <a:lstStyle>
            <a:lvl1pPr lvl="0" algn="l">
              <a:spcBef>
                <a:spcPts val="0"/>
              </a:spcBef>
              <a:spcAft>
                <a:spcPts val="0"/>
              </a:spcAft>
              <a:buClr>
                <a:srgbClr val="DCC577"/>
              </a:buClr>
              <a:buSzPts val="4800"/>
              <a:buFont typeface="Lucida Sans"/>
              <a:buNone/>
              <a:defRPr b="1" sz="4800" cap="none">
                <a:solidFill>
                  <a:srgbClr val="DCC577"/>
                </a:solidFill>
                <a:latin typeface="Lucida Sans"/>
                <a:ea typeface="Lucida Sans"/>
                <a:cs typeface="Lucida Sans"/>
                <a:sym typeface="Lucida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1600200" y="2507786"/>
            <a:ext cx="7086600" cy="1509712"/>
          </a:xfrm>
          <a:prstGeom prst="rect">
            <a:avLst/>
          </a:prstGeom>
          <a:noFill/>
          <a:ln>
            <a:noFill/>
          </a:ln>
        </p:spPr>
        <p:txBody>
          <a:bodyPr anchorCtr="0" anchor="t" bIns="45700" lIns="91425" spcFirstLastPara="1" rIns="91425" wrap="square" tIns="45700">
            <a:normAutofit/>
          </a:bodyPr>
          <a:lstStyle>
            <a:lvl1pPr indent="-228600" lvl="0" marL="457200" algn="l">
              <a:spcBef>
                <a:spcPts val="400"/>
              </a:spcBef>
              <a:spcAft>
                <a:spcPts val="0"/>
              </a:spcAft>
              <a:buSzPts val="1300"/>
              <a:buNone/>
              <a:defRPr sz="2000">
                <a:solidFill>
                  <a:schemeClr val="lt1"/>
                </a:solidFill>
              </a:defRPr>
            </a:lvl1pPr>
            <a:lvl2pPr indent="-228600" lvl="1" marL="914400" algn="l">
              <a:spcBef>
                <a:spcPts val="360"/>
              </a:spcBef>
              <a:spcAft>
                <a:spcPts val="0"/>
              </a:spcAft>
              <a:buSzPts val="1440"/>
              <a:buNone/>
              <a:defRPr sz="1800">
                <a:solidFill>
                  <a:schemeClr val="lt1"/>
                </a:solidFill>
              </a:defRPr>
            </a:lvl2pPr>
            <a:lvl3pPr indent="-228600" lvl="2" marL="1371600" algn="l">
              <a:spcBef>
                <a:spcPts val="320"/>
              </a:spcBef>
              <a:spcAft>
                <a:spcPts val="0"/>
              </a:spcAft>
              <a:buSzPts val="1520"/>
              <a:buNone/>
              <a:defRPr sz="1600">
                <a:solidFill>
                  <a:schemeClr val="lt1"/>
                </a:solidFill>
              </a:defRPr>
            </a:lvl3pPr>
            <a:lvl4pPr indent="-228600" lvl="3" marL="1828800" algn="l">
              <a:spcBef>
                <a:spcPts val="280"/>
              </a:spcBef>
              <a:spcAft>
                <a:spcPts val="0"/>
              </a:spcAft>
              <a:buSzPts val="1400"/>
              <a:buNone/>
              <a:defRPr sz="1400">
                <a:solidFill>
                  <a:schemeClr val="lt1"/>
                </a:solidFill>
              </a:defRPr>
            </a:lvl4pPr>
            <a:lvl5pPr indent="-228600" lvl="4" marL="2286000" algn="l">
              <a:spcBef>
                <a:spcPts val="280"/>
              </a:spcBef>
              <a:spcAft>
                <a:spcPts val="0"/>
              </a:spcAft>
              <a:buSzPts val="1400"/>
              <a:buNone/>
              <a:defRPr sz="1400">
                <a:solidFill>
                  <a:schemeClr val="lt1"/>
                </a:solidFill>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4" name="Google Shape;34;p5"/>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EAD59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335915" lvl="0" marL="457200" algn="l">
              <a:spcBef>
                <a:spcPts val="520"/>
              </a:spcBef>
              <a:spcAft>
                <a:spcPts val="0"/>
              </a:spcAft>
              <a:buSzPts val="1690"/>
              <a:buChar char="▣"/>
              <a:defRPr sz="2600"/>
            </a:lvl1pPr>
            <a:lvl2pPr indent="-350520" lvl="1" marL="914400" algn="l">
              <a:spcBef>
                <a:spcPts val="480"/>
              </a:spcBef>
              <a:spcAft>
                <a:spcPts val="0"/>
              </a:spcAft>
              <a:buSzPts val="1920"/>
              <a:buChar char="◼"/>
              <a:defRPr sz="2400"/>
            </a:lvl2pPr>
            <a:lvl3pPr indent="-349250" lvl="2" marL="1371600" algn="l">
              <a:spcBef>
                <a:spcPts val="400"/>
              </a:spcBef>
              <a:spcAft>
                <a:spcPts val="0"/>
              </a:spcAft>
              <a:buSzPts val="19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0" name="Google Shape;40;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335915" lvl="0" marL="457200" algn="l">
              <a:spcBef>
                <a:spcPts val="520"/>
              </a:spcBef>
              <a:spcAft>
                <a:spcPts val="0"/>
              </a:spcAft>
              <a:buSzPts val="1690"/>
              <a:buChar char="▣"/>
              <a:defRPr sz="2600"/>
            </a:lvl1pPr>
            <a:lvl2pPr indent="-350520" lvl="1" marL="914400" algn="l">
              <a:spcBef>
                <a:spcPts val="480"/>
              </a:spcBef>
              <a:spcAft>
                <a:spcPts val="0"/>
              </a:spcAft>
              <a:buSzPts val="1920"/>
              <a:buChar char="◼"/>
              <a:defRPr sz="2400"/>
            </a:lvl2pPr>
            <a:lvl3pPr indent="-349250" lvl="2" marL="1371600" algn="l">
              <a:spcBef>
                <a:spcPts val="400"/>
              </a:spcBef>
              <a:spcAft>
                <a:spcPts val="0"/>
              </a:spcAft>
              <a:buSzPts val="19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1" name="Google Shape;41;p6"/>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457200" y="273050"/>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EAD594"/>
              </a:buClr>
              <a:buSzPts val="4100"/>
              <a:buFont typeface="Lucida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457200" y="1535112"/>
            <a:ext cx="4040188" cy="750887"/>
          </a:xfrm>
          <a:prstGeom prst="rect">
            <a:avLst/>
          </a:prstGeom>
          <a:noFill/>
          <a:ln>
            <a:noFill/>
          </a:ln>
        </p:spPr>
        <p:txBody>
          <a:bodyPr anchorCtr="0" anchor="ctr" bIns="45700" lIns="91425" spcFirstLastPara="1" rIns="91425" wrap="square" tIns="45700">
            <a:normAutofit/>
          </a:bodyPr>
          <a:lstStyle>
            <a:lvl1pPr indent="-228600" lvl="0" marL="457200" algn="l">
              <a:spcBef>
                <a:spcPts val="480"/>
              </a:spcBef>
              <a:spcAft>
                <a:spcPts val="0"/>
              </a:spcAft>
              <a:buSzPts val="1560"/>
              <a:buNone/>
              <a:defRPr b="0" sz="2400" cap="none">
                <a:solidFill>
                  <a:schemeClr val="lt1"/>
                </a:solidFill>
              </a:defRPr>
            </a:lvl1pPr>
            <a:lvl2pPr indent="-228600" lvl="1" marL="914400" algn="l">
              <a:spcBef>
                <a:spcPts val="400"/>
              </a:spcBef>
              <a:spcAft>
                <a:spcPts val="0"/>
              </a:spcAft>
              <a:buSzPts val="1600"/>
              <a:buNone/>
              <a:defRPr b="1" sz="2000"/>
            </a:lvl2pPr>
            <a:lvl3pPr indent="-228600" lvl="2" marL="1371600" algn="l">
              <a:spcBef>
                <a:spcPts val="360"/>
              </a:spcBef>
              <a:spcAft>
                <a:spcPts val="0"/>
              </a:spcAft>
              <a:buSzPts val="171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7" name="Google Shape;47;p7"/>
          <p:cNvSpPr txBox="1"/>
          <p:nvPr>
            <p:ph idx="2" type="body"/>
          </p:nvPr>
        </p:nvSpPr>
        <p:spPr>
          <a:xfrm>
            <a:off x="4645025" y="1535112"/>
            <a:ext cx="4041775" cy="750887"/>
          </a:xfrm>
          <a:prstGeom prst="rect">
            <a:avLst/>
          </a:prstGeom>
          <a:noFill/>
          <a:ln>
            <a:noFill/>
          </a:ln>
        </p:spPr>
        <p:txBody>
          <a:bodyPr anchorCtr="0" anchor="ctr" bIns="45700" lIns="91425" spcFirstLastPara="1" rIns="91425" wrap="square" tIns="45700">
            <a:normAutofit/>
          </a:bodyPr>
          <a:lstStyle>
            <a:lvl1pPr indent="-228600" lvl="0" marL="457200" algn="l">
              <a:spcBef>
                <a:spcPts val="480"/>
              </a:spcBef>
              <a:spcAft>
                <a:spcPts val="0"/>
              </a:spcAft>
              <a:buSzPts val="1560"/>
              <a:buNone/>
              <a:defRPr b="0" sz="2400" cap="none">
                <a:solidFill>
                  <a:schemeClr val="lt1"/>
                </a:solidFill>
              </a:defRPr>
            </a:lvl1pPr>
            <a:lvl2pPr indent="-228600" lvl="1" marL="914400" algn="l">
              <a:spcBef>
                <a:spcPts val="400"/>
              </a:spcBef>
              <a:spcAft>
                <a:spcPts val="0"/>
              </a:spcAft>
              <a:buSzPts val="1600"/>
              <a:buNone/>
              <a:defRPr b="1" sz="2000"/>
            </a:lvl2pPr>
            <a:lvl3pPr indent="-228600" lvl="2" marL="1371600" algn="l">
              <a:spcBef>
                <a:spcPts val="360"/>
              </a:spcBef>
              <a:spcAft>
                <a:spcPts val="0"/>
              </a:spcAft>
              <a:buSzPts val="171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8" name="Google Shape;48;p7"/>
          <p:cNvSpPr txBox="1"/>
          <p:nvPr>
            <p:ph idx="3" type="body"/>
          </p:nvPr>
        </p:nvSpPr>
        <p:spPr>
          <a:xfrm>
            <a:off x="457200" y="2362200"/>
            <a:ext cx="4040188" cy="3763963"/>
          </a:xfrm>
          <a:prstGeom prst="rect">
            <a:avLst/>
          </a:prstGeom>
          <a:noFill/>
          <a:ln>
            <a:noFill/>
          </a:ln>
        </p:spPr>
        <p:txBody>
          <a:bodyPr anchorCtr="0" anchor="t" bIns="45700" lIns="91425" spcFirstLastPara="1" rIns="91425" wrap="square" tIns="45700">
            <a:normAutofit/>
          </a:bodyPr>
          <a:lstStyle>
            <a:lvl1pPr indent="-327660" lvl="0" marL="457200" algn="l">
              <a:spcBef>
                <a:spcPts val="480"/>
              </a:spcBef>
              <a:spcAft>
                <a:spcPts val="0"/>
              </a:spcAft>
              <a:buSzPts val="1560"/>
              <a:buChar char="▣"/>
              <a:defRPr sz="2400"/>
            </a:lvl1pPr>
            <a:lvl2pPr indent="-330200" lvl="1" marL="914400" algn="l">
              <a:spcBef>
                <a:spcPts val="400"/>
              </a:spcBef>
              <a:spcAft>
                <a:spcPts val="0"/>
              </a:spcAft>
              <a:buSzPts val="1600"/>
              <a:buChar char="◼"/>
              <a:defRPr sz="2000"/>
            </a:lvl2pPr>
            <a:lvl3pPr indent="-337185" lvl="2" marL="1371600" algn="l">
              <a:spcBef>
                <a:spcPts val="360"/>
              </a:spcBef>
              <a:spcAft>
                <a:spcPts val="0"/>
              </a:spcAft>
              <a:buSzPts val="171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9" name="Google Shape;49;p7"/>
          <p:cNvSpPr txBox="1"/>
          <p:nvPr>
            <p:ph idx="4" type="body"/>
          </p:nvPr>
        </p:nvSpPr>
        <p:spPr>
          <a:xfrm>
            <a:off x="4645025" y="2362200"/>
            <a:ext cx="4041775" cy="3763963"/>
          </a:xfrm>
          <a:prstGeom prst="rect">
            <a:avLst/>
          </a:prstGeom>
          <a:noFill/>
          <a:ln>
            <a:noFill/>
          </a:ln>
        </p:spPr>
        <p:txBody>
          <a:bodyPr anchorCtr="0" anchor="t" bIns="45700" lIns="91425" spcFirstLastPara="1" rIns="91425" wrap="square" tIns="45700">
            <a:normAutofit/>
          </a:bodyPr>
          <a:lstStyle>
            <a:lvl1pPr indent="-327660" lvl="0" marL="457200" algn="l">
              <a:spcBef>
                <a:spcPts val="480"/>
              </a:spcBef>
              <a:spcAft>
                <a:spcPts val="0"/>
              </a:spcAft>
              <a:buSzPts val="1560"/>
              <a:buChar char="▣"/>
              <a:defRPr sz="2400"/>
            </a:lvl1pPr>
            <a:lvl2pPr indent="-330200" lvl="1" marL="914400" algn="l">
              <a:spcBef>
                <a:spcPts val="400"/>
              </a:spcBef>
              <a:spcAft>
                <a:spcPts val="0"/>
              </a:spcAft>
              <a:buSzPts val="1600"/>
              <a:buChar char="◼"/>
              <a:defRPr sz="2000"/>
            </a:lvl2pPr>
            <a:lvl3pPr indent="-337185" lvl="2" marL="1371600" algn="l">
              <a:spcBef>
                <a:spcPts val="360"/>
              </a:spcBef>
              <a:spcAft>
                <a:spcPts val="0"/>
              </a:spcAft>
              <a:buSzPts val="171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0" name="Google Shape;50;p7"/>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EAD59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F4DB8A"/>
              </a:buClr>
              <a:buSzPts val="2200"/>
              <a:buFont typeface="Lucida Sans"/>
              <a:buNone/>
              <a:defRPr b="0" sz="2200">
                <a:solidFill>
                  <a:srgbClr val="F4DB8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457200" y="1524000"/>
            <a:ext cx="3008313" cy="46021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SzPts val="910"/>
              <a:buNone/>
              <a:defRPr sz="1400"/>
            </a:lvl1pPr>
            <a:lvl2pPr indent="-228600" lvl="1" marL="914400" algn="l">
              <a:spcBef>
                <a:spcPts val="240"/>
              </a:spcBef>
              <a:spcAft>
                <a:spcPts val="0"/>
              </a:spcAft>
              <a:buSzPts val="960"/>
              <a:buNone/>
              <a:defRPr sz="1200"/>
            </a:lvl2pPr>
            <a:lvl3pPr indent="-228600" lvl="2" marL="1371600" algn="l">
              <a:spcBef>
                <a:spcPts val="200"/>
              </a:spcBef>
              <a:spcAft>
                <a:spcPts val="0"/>
              </a:spcAft>
              <a:buSzPts val="950"/>
              <a:buNone/>
              <a:defRPr sz="1000"/>
            </a:lvl3pPr>
            <a:lvl4pPr indent="-228600" lvl="3" marL="1828800" algn="l">
              <a:spcBef>
                <a:spcPts val="180"/>
              </a:spcBef>
              <a:spcAft>
                <a:spcPts val="0"/>
              </a:spcAft>
              <a:buSzPts val="900"/>
              <a:buNone/>
              <a:defRPr sz="900"/>
            </a:lvl4pPr>
            <a:lvl5pPr indent="-228600" lvl="4" marL="2286000" algn="l">
              <a:spcBef>
                <a:spcPts val="180"/>
              </a:spcBef>
              <a:spcAft>
                <a:spcPts val="0"/>
              </a:spcAft>
              <a:buSzPts val="900"/>
              <a:buNone/>
              <a:defRPr sz="9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1" name="Google Shape;61;p9"/>
          <p:cNvSpPr txBox="1"/>
          <p:nvPr>
            <p:ph idx="2"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335915" lvl="0" marL="457200" algn="l">
              <a:spcBef>
                <a:spcPts val="520"/>
              </a:spcBef>
              <a:spcAft>
                <a:spcPts val="0"/>
              </a:spcAft>
              <a:buSzPts val="1690"/>
              <a:buChar char="▣"/>
              <a:defRPr sz="2600"/>
            </a:lvl1pPr>
            <a:lvl2pPr indent="-350520" lvl="1" marL="914400" algn="l">
              <a:spcBef>
                <a:spcPts val="480"/>
              </a:spcBef>
              <a:spcAft>
                <a:spcPts val="0"/>
              </a:spcAft>
              <a:buSzPts val="1920"/>
              <a:buChar char="◼"/>
              <a:defRPr sz="2400"/>
            </a:lvl2pPr>
            <a:lvl3pPr indent="-361315" lvl="2" marL="1371600" algn="l">
              <a:spcBef>
                <a:spcPts val="440"/>
              </a:spcBef>
              <a:spcAft>
                <a:spcPts val="0"/>
              </a:spcAft>
              <a:buSzPts val="2090"/>
              <a:buChar char="🢭"/>
              <a:defRPr sz="2200"/>
            </a:lvl3pPr>
            <a:lvl4pPr indent="-355600" lvl="3" marL="1828800" algn="l">
              <a:spcBef>
                <a:spcPts val="400"/>
              </a:spcBef>
              <a:spcAft>
                <a:spcPts val="0"/>
              </a:spcAft>
              <a:buSzPts val="2000"/>
              <a:buChar char="🢝"/>
              <a:defRPr sz="20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2" name="Google Shape;62;p9"/>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828800" y="609600"/>
            <a:ext cx="5486400" cy="522288"/>
          </a:xfrm>
          <a:prstGeom prst="rect">
            <a:avLst/>
          </a:prstGeom>
          <a:noFill/>
          <a:ln>
            <a:noFill/>
          </a:ln>
        </p:spPr>
        <p:txBody>
          <a:bodyPr anchorCtr="0" anchor="b" bIns="0" lIns="45700" spcFirstLastPara="1" rIns="45700" wrap="square" tIns="45700">
            <a:normAutofit/>
          </a:bodyPr>
          <a:lstStyle>
            <a:lvl1pPr lvl="0" algn="ctr">
              <a:spcBef>
                <a:spcPts val="0"/>
              </a:spcBef>
              <a:spcAft>
                <a:spcPts val="0"/>
              </a:spcAft>
              <a:buClr>
                <a:srgbClr val="EAD594"/>
              </a:buClr>
              <a:buSzPts val="2000"/>
              <a:buFont typeface="Lucida Sans"/>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1828800" y="1831975"/>
            <a:ext cx="5486400" cy="3962400"/>
          </a:xfrm>
          <a:prstGeom prst="rect">
            <a:avLst/>
          </a:prstGeom>
          <a:solidFill>
            <a:schemeClr val="dk2"/>
          </a:solidFill>
          <a:ln cap="sq" cmpd="sng" w="44450">
            <a:solidFill>
              <a:srgbClr val="FFFFFF"/>
            </a:solidFill>
            <a:prstDash val="solid"/>
            <a:miter lim="8000"/>
            <a:headEnd len="sm" w="sm" type="none"/>
            <a:tailEnd len="sm" w="sm" type="none"/>
          </a:ln>
          <a:effectLst>
            <a:outerShdw blurRad="190500" dir="2700000" dist="228600" sy="90000">
              <a:srgbClr val="000000">
                <a:alpha val="25098"/>
              </a:srgbClr>
            </a:outerShdw>
          </a:effectLst>
        </p:spPr>
      </p:sp>
      <p:sp>
        <p:nvSpPr>
          <p:cNvPr id="68" name="Google Shape;68;p10"/>
          <p:cNvSpPr txBox="1"/>
          <p:nvPr>
            <p:ph idx="1" type="body"/>
          </p:nvPr>
        </p:nvSpPr>
        <p:spPr>
          <a:xfrm>
            <a:off x="1828800" y="1166787"/>
            <a:ext cx="5486400" cy="530352"/>
          </a:xfrm>
          <a:prstGeom prst="rect">
            <a:avLst/>
          </a:prstGeom>
          <a:noFill/>
          <a:ln>
            <a:noFill/>
          </a:ln>
        </p:spPr>
        <p:txBody>
          <a:bodyPr anchorCtr="0" anchor="t" bIns="45700" lIns="45700" spcFirstLastPara="1" rIns="45700" wrap="square" tIns="45700">
            <a:normAutofit/>
          </a:bodyPr>
          <a:lstStyle>
            <a:lvl1pPr indent="-228600" lvl="0" marL="457200" algn="ctr">
              <a:spcBef>
                <a:spcPts val="280"/>
              </a:spcBef>
              <a:spcAft>
                <a:spcPts val="0"/>
              </a:spcAft>
              <a:buSzPts val="910"/>
              <a:buNone/>
              <a:defRPr sz="1400"/>
            </a:lvl1pPr>
            <a:lvl2pPr indent="-289560" lvl="1" marL="914400" algn="l">
              <a:spcBef>
                <a:spcPts val="240"/>
              </a:spcBef>
              <a:spcAft>
                <a:spcPts val="0"/>
              </a:spcAft>
              <a:buSzPts val="960"/>
              <a:buChar char="◼"/>
              <a:defRPr sz="1200"/>
            </a:lvl2pPr>
            <a:lvl3pPr indent="-288925" lvl="2" marL="1371600" algn="l">
              <a:spcBef>
                <a:spcPts val="200"/>
              </a:spcBef>
              <a:spcAft>
                <a:spcPts val="0"/>
              </a:spcAft>
              <a:buSzPts val="950"/>
              <a:buChar char="🢭"/>
              <a:defRPr sz="1000"/>
            </a:lvl3pPr>
            <a:lvl4pPr indent="-285750" lvl="3" marL="1828800" algn="l">
              <a:spcBef>
                <a:spcPts val="180"/>
              </a:spcBef>
              <a:spcAft>
                <a:spcPts val="0"/>
              </a:spcAft>
              <a:buSzPts val="900"/>
              <a:buChar char="🢝"/>
              <a:defRPr sz="900"/>
            </a:lvl4pPr>
            <a:lvl5pPr indent="-285750" lvl="4" marL="2286000" algn="l">
              <a:spcBef>
                <a:spcPts val="180"/>
              </a:spcBef>
              <a:spcAft>
                <a:spcPts val="0"/>
              </a:spcAft>
              <a:buSzPts val="900"/>
              <a:buChar char="■"/>
              <a:defRPr sz="9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9" name="Google Shape;69;p10"/>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rgbClr val="EAD594"/>
              </a:buClr>
              <a:buSzPts val="4100"/>
              <a:buFont typeface="Lucida Sans"/>
              <a:buNone/>
              <a:defRPr b="1" i="0" sz="4100" u="none" cap="none" strike="noStrike">
                <a:solidFill>
                  <a:srgbClr val="EAD594"/>
                </a:solidFill>
                <a:latin typeface="Lucida Sans"/>
                <a:ea typeface="Lucida Sans"/>
                <a:cs typeface="Lucida Sans"/>
                <a:sym typeface="Lucida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709160"/>
          </a:xfrm>
          <a:prstGeom prst="rect">
            <a:avLst/>
          </a:prstGeom>
          <a:noFill/>
          <a:ln>
            <a:noFill/>
          </a:ln>
        </p:spPr>
        <p:txBody>
          <a:bodyPr anchorCtr="0" anchor="t" bIns="45700" lIns="91425" spcFirstLastPara="1" rIns="91425" wrap="square" tIns="45700">
            <a:normAutofit/>
          </a:bodyPr>
          <a:lstStyle>
            <a:lvl1pPr indent="-344170" lvl="0" marL="457200" marR="0" rtl="0" algn="l">
              <a:spcBef>
                <a:spcPts val="560"/>
              </a:spcBef>
              <a:spcAft>
                <a:spcPts val="0"/>
              </a:spcAft>
              <a:buClr>
                <a:srgbClr val="F9F9F9"/>
              </a:buClr>
              <a:buSzPts val="1820"/>
              <a:buFont typeface="Noto Sans Symbols"/>
              <a:buChar char="▣"/>
              <a:defRPr b="0" i="0" sz="2800" u="none" cap="none" strike="noStrike">
                <a:solidFill>
                  <a:schemeClr val="lt1"/>
                </a:solidFill>
                <a:latin typeface="Book Antiqua"/>
                <a:ea typeface="Book Antiqua"/>
                <a:cs typeface="Book Antiqua"/>
                <a:sym typeface="Book Antiqua"/>
              </a:defRPr>
            </a:lvl1pPr>
            <a:lvl2pPr indent="-350520" lvl="1" marL="914400" marR="0" rtl="0" algn="l">
              <a:spcBef>
                <a:spcPts val="480"/>
              </a:spcBef>
              <a:spcAft>
                <a:spcPts val="0"/>
              </a:spcAft>
              <a:buClr>
                <a:schemeClr val="lt1"/>
              </a:buClr>
              <a:buSzPts val="1920"/>
              <a:buFont typeface="Noto Sans Symbols"/>
              <a:buChar char="◼"/>
              <a:defRPr b="0" i="0" sz="2400" u="none" cap="none" strike="noStrike">
                <a:solidFill>
                  <a:schemeClr val="lt1"/>
                </a:solidFill>
                <a:latin typeface="Book Antiqua"/>
                <a:ea typeface="Book Antiqua"/>
                <a:cs typeface="Book Antiqua"/>
                <a:sym typeface="Book Antiqua"/>
              </a:defRPr>
            </a:lvl2pPr>
            <a:lvl3pPr indent="-361315" lvl="2" marL="1371600" marR="0" rtl="0" algn="l">
              <a:spcBef>
                <a:spcPts val="440"/>
              </a:spcBef>
              <a:spcAft>
                <a:spcPts val="0"/>
              </a:spcAft>
              <a:buClr>
                <a:schemeClr val="lt1"/>
              </a:buClr>
              <a:buSzPts val="2090"/>
              <a:buFont typeface="Noto Sans Symbols"/>
              <a:buChar char="🢭"/>
              <a:defRPr b="0" i="0" sz="2200" u="none" cap="none" strike="noStrike">
                <a:solidFill>
                  <a:schemeClr val="lt1"/>
                </a:solidFill>
                <a:latin typeface="Book Antiqua"/>
                <a:ea typeface="Book Antiqua"/>
                <a:cs typeface="Book Antiqua"/>
                <a:sym typeface="Book Antiqua"/>
              </a:defRPr>
            </a:lvl3pPr>
            <a:lvl4pPr indent="-355600" lvl="3" marL="18288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Book Antiqua"/>
                <a:ea typeface="Book Antiqua"/>
                <a:cs typeface="Book Antiqua"/>
                <a:sym typeface="Book Antiqua"/>
              </a:defRPr>
            </a:lvl4pPr>
            <a:lvl5pPr indent="-355600" lvl="4" marL="22860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Book Antiqua"/>
                <a:ea typeface="Book Antiqua"/>
                <a:cs typeface="Book Antiqua"/>
                <a:sym typeface="Book Antiqua"/>
              </a:defRPr>
            </a:lvl5pPr>
            <a:lvl6pPr indent="-342900" lvl="5" marL="2743200" marR="0" rtl="0" algn="l">
              <a:spcBef>
                <a:spcPts val="360"/>
              </a:spcBef>
              <a:spcAft>
                <a:spcPts val="0"/>
              </a:spcAft>
              <a:buClr>
                <a:schemeClr val="lt1"/>
              </a:buClr>
              <a:buSzPts val="1800"/>
              <a:buFont typeface="Noto Sans Symbols"/>
              <a:buChar char="🢝"/>
              <a:defRPr b="0" i="0" sz="1800" u="none" cap="none" strike="noStrike">
                <a:solidFill>
                  <a:schemeClr val="lt1"/>
                </a:solidFill>
                <a:latin typeface="Book Antiqua"/>
                <a:ea typeface="Book Antiqua"/>
                <a:cs typeface="Book Antiqua"/>
                <a:sym typeface="Book Antiqua"/>
              </a:defRPr>
            </a:lvl6pPr>
            <a:lvl7pPr indent="-330200" lvl="6" marL="3200400" marR="0" rtl="0" algn="l">
              <a:spcBef>
                <a:spcPts val="320"/>
              </a:spcBef>
              <a:spcAft>
                <a:spcPts val="0"/>
              </a:spcAft>
              <a:buClr>
                <a:schemeClr val="lt1"/>
              </a:buClr>
              <a:buSzPts val="1600"/>
              <a:buFont typeface="Noto Sans Symbols"/>
              <a:buChar char="●"/>
              <a:defRPr b="0" i="0" sz="1600" u="none" cap="none" strike="noStrike">
                <a:solidFill>
                  <a:schemeClr val="lt1"/>
                </a:solidFill>
                <a:latin typeface="Book Antiqua"/>
                <a:ea typeface="Book Antiqua"/>
                <a:cs typeface="Book Antiqua"/>
                <a:sym typeface="Book Antiqua"/>
              </a:defRPr>
            </a:lvl7pPr>
            <a:lvl8pPr indent="-317500" lvl="7" marL="3657600" marR="0" rtl="0" algn="l">
              <a:spcBef>
                <a:spcPts val="280"/>
              </a:spcBef>
              <a:spcAft>
                <a:spcPts val="0"/>
              </a:spcAft>
              <a:buClr>
                <a:schemeClr val="lt1"/>
              </a:buClr>
              <a:buSzPts val="1400"/>
              <a:buFont typeface="Noto Sans Symbols"/>
              <a:buChar char="●"/>
              <a:defRPr b="0" i="0" sz="1400" u="none" cap="none" strike="noStrike">
                <a:solidFill>
                  <a:schemeClr val="lt1"/>
                </a:solidFill>
                <a:latin typeface="Book Antiqua"/>
                <a:ea typeface="Book Antiqua"/>
                <a:cs typeface="Book Antiqua"/>
                <a:sym typeface="Book Antiqua"/>
              </a:defRPr>
            </a:lvl8pPr>
            <a:lvl9pPr indent="-317500" lvl="8" marL="4114800" marR="0" rtl="0" algn="l">
              <a:spcBef>
                <a:spcPts val="280"/>
              </a:spcBef>
              <a:spcAft>
                <a:spcPts val="0"/>
              </a:spcAft>
              <a:buClr>
                <a:schemeClr val="lt1"/>
              </a:buClr>
              <a:buSzPts val="1400"/>
              <a:buFont typeface="Noto Sans Symbols"/>
              <a:buChar char="●"/>
              <a:defRPr b="0" i="0" sz="1400" u="none" cap="none" strike="noStrike">
                <a:solidFill>
                  <a:schemeClr val="lt1"/>
                </a:solidFill>
                <a:latin typeface="Book Antiqua"/>
                <a:ea typeface="Book Antiqua"/>
                <a:cs typeface="Book Antiqua"/>
                <a:sym typeface="Book Antiqua"/>
              </a:defRPr>
            </a:lvl9pPr>
          </a:lstStyle>
          <a:p/>
        </p:txBody>
      </p:sp>
      <p:sp>
        <p:nvSpPr>
          <p:cNvPr id="12" name="Google Shape;12;p1"/>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BABABA"/>
                </a:solidFill>
                <a:latin typeface="Book Antiqua"/>
                <a:ea typeface="Book Antiqua"/>
                <a:cs typeface="Book Antiqua"/>
                <a:sym typeface="Book Antiqua"/>
              </a:defRPr>
            </a:lvl1pPr>
            <a:lvl2pPr lvl="1"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2pPr>
            <a:lvl3pPr lvl="2"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3pPr>
            <a:lvl4pPr lvl="3"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4pPr>
            <a:lvl5pPr lvl="4"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5pPr>
            <a:lvl6pPr lvl="5"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6pPr>
            <a:lvl7pPr lvl="6"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7pPr>
            <a:lvl8pPr lvl="7"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8pPr>
            <a:lvl9pPr lvl="8"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9pPr>
          </a:lstStyle>
          <a:p/>
        </p:txBody>
      </p:sp>
      <p:sp>
        <p:nvSpPr>
          <p:cNvPr id="13" name="Google Shape;13;p1"/>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BABABA"/>
                </a:solidFill>
                <a:latin typeface="Book Antiqua"/>
                <a:ea typeface="Book Antiqua"/>
                <a:cs typeface="Book Antiqua"/>
                <a:sym typeface="Book Antiqua"/>
              </a:defRPr>
            </a:lvl1pPr>
            <a:lvl2pPr lvl="1"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2pPr>
            <a:lvl3pPr lvl="2"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3pPr>
            <a:lvl4pPr lvl="3"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4pPr>
            <a:lvl5pPr lvl="4"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5pPr>
            <a:lvl6pPr lvl="5"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6pPr>
            <a:lvl7pPr lvl="6"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7pPr>
            <a:lvl8pPr lvl="7"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8pPr>
            <a:lvl9pPr lvl="8" marR="0" rtl="0" algn="l">
              <a:spcBef>
                <a:spcPts val="0"/>
              </a:spcBef>
              <a:spcAft>
                <a:spcPts val="0"/>
              </a:spcAft>
              <a:buSzPts val="1400"/>
              <a:buNone/>
              <a:defRPr b="0" i="0" sz="1800" u="none" cap="none" strike="noStrike">
                <a:solidFill>
                  <a:schemeClr val="lt1"/>
                </a:solidFill>
                <a:latin typeface="Book Antiqua"/>
                <a:ea typeface="Book Antiqua"/>
                <a:cs typeface="Book Antiqua"/>
                <a:sym typeface="Book Antiqua"/>
              </a:defRPr>
            </a:lvl9pPr>
          </a:lstStyle>
          <a:p/>
        </p:txBody>
      </p:sp>
      <p:sp>
        <p:nvSpPr>
          <p:cNvPr id="14" name="Google Shape;14;p1"/>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rtl="0" algn="r">
              <a:spcBef>
                <a:spcPts val="0"/>
              </a:spcBef>
              <a:buNone/>
              <a:defRPr b="0" i="0" sz="1200" u="none" cap="none" strike="noStrike">
                <a:solidFill>
                  <a:srgbClr val="BABABA"/>
                </a:solidFill>
                <a:latin typeface="Book Antiqua"/>
                <a:ea typeface="Book Antiqua"/>
                <a:cs typeface="Book Antiqua"/>
                <a:sym typeface="Book Antiqua"/>
              </a:defRPr>
            </a:lvl1pPr>
            <a:lvl2pPr indent="0" lvl="1" marL="0" marR="0" rtl="0" algn="r">
              <a:spcBef>
                <a:spcPts val="0"/>
              </a:spcBef>
              <a:buNone/>
              <a:defRPr b="0" i="0" sz="1200" u="none" cap="none" strike="noStrike">
                <a:solidFill>
                  <a:srgbClr val="BABABA"/>
                </a:solidFill>
                <a:latin typeface="Book Antiqua"/>
                <a:ea typeface="Book Antiqua"/>
                <a:cs typeface="Book Antiqua"/>
                <a:sym typeface="Book Antiqua"/>
              </a:defRPr>
            </a:lvl2pPr>
            <a:lvl3pPr indent="0" lvl="2" marL="0" marR="0" rtl="0" algn="r">
              <a:spcBef>
                <a:spcPts val="0"/>
              </a:spcBef>
              <a:buNone/>
              <a:defRPr b="0" i="0" sz="1200" u="none" cap="none" strike="noStrike">
                <a:solidFill>
                  <a:srgbClr val="BABABA"/>
                </a:solidFill>
                <a:latin typeface="Book Antiqua"/>
                <a:ea typeface="Book Antiqua"/>
                <a:cs typeface="Book Antiqua"/>
                <a:sym typeface="Book Antiqua"/>
              </a:defRPr>
            </a:lvl3pPr>
            <a:lvl4pPr indent="0" lvl="3" marL="0" marR="0" rtl="0" algn="r">
              <a:spcBef>
                <a:spcPts val="0"/>
              </a:spcBef>
              <a:buNone/>
              <a:defRPr b="0" i="0" sz="1200" u="none" cap="none" strike="noStrike">
                <a:solidFill>
                  <a:srgbClr val="BABABA"/>
                </a:solidFill>
                <a:latin typeface="Book Antiqua"/>
                <a:ea typeface="Book Antiqua"/>
                <a:cs typeface="Book Antiqua"/>
                <a:sym typeface="Book Antiqua"/>
              </a:defRPr>
            </a:lvl4pPr>
            <a:lvl5pPr indent="0" lvl="4" marL="0" marR="0" rtl="0" algn="r">
              <a:spcBef>
                <a:spcPts val="0"/>
              </a:spcBef>
              <a:buNone/>
              <a:defRPr b="0" i="0" sz="1200" u="none" cap="none" strike="noStrike">
                <a:solidFill>
                  <a:srgbClr val="BABABA"/>
                </a:solidFill>
                <a:latin typeface="Book Antiqua"/>
                <a:ea typeface="Book Antiqua"/>
                <a:cs typeface="Book Antiqua"/>
                <a:sym typeface="Book Antiqua"/>
              </a:defRPr>
            </a:lvl5pPr>
            <a:lvl6pPr indent="0" lvl="5" marL="0" marR="0" rtl="0" algn="r">
              <a:spcBef>
                <a:spcPts val="0"/>
              </a:spcBef>
              <a:buNone/>
              <a:defRPr b="0" i="0" sz="1200" u="none" cap="none" strike="noStrike">
                <a:solidFill>
                  <a:srgbClr val="BABABA"/>
                </a:solidFill>
                <a:latin typeface="Book Antiqua"/>
                <a:ea typeface="Book Antiqua"/>
                <a:cs typeface="Book Antiqua"/>
                <a:sym typeface="Book Antiqua"/>
              </a:defRPr>
            </a:lvl6pPr>
            <a:lvl7pPr indent="0" lvl="6" marL="0" marR="0" rtl="0" algn="r">
              <a:spcBef>
                <a:spcPts val="0"/>
              </a:spcBef>
              <a:buNone/>
              <a:defRPr b="0" i="0" sz="1200" u="none" cap="none" strike="noStrike">
                <a:solidFill>
                  <a:srgbClr val="BABABA"/>
                </a:solidFill>
                <a:latin typeface="Book Antiqua"/>
                <a:ea typeface="Book Antiqua"/>
                <a:cs typeface="Book Antiqua"/>
                <a:sym typeface="Book Antiqua"/>
              </a:defRPr>
            </a:lvl7pPr>
            <a:lvl8pPr indent="0" lvl="7" marL="0" marR="0" rtl="0" algn="r">
              <a:spcBef>
                <a:spcPts val="0"/>
              </a:spcBef>
              <a:buNone/>
              <a:defRPr b="0" i="0" sz="1200" u="none" cap="none" strike="noStrike">
                <a:solidFill>
                  <a:srgbClr val="BABABA"/>
                </a:solidFill>
                <a:latin typeface="Book Antiqua"/>
                <a:ea typeface="Book Antiqua"/>
                <a:cs typeface="Book Antiqua"/>
                <a:sym typeface="Book Antiqua"/>
              </a:defRPr>
            </a:lvl8pPr>
            <a:lvl9pPr indent="0" lvl="8" marL="0" marR="0" rtl="0" algn="r">
              <a:spcBef>
                <a:spcPts val="0"/>
              </a:spcBef>
              <a:buNone/>
              <a:defRPr b="0" i="0" sz="1200" u="none" cap="none" strike="noStrike">
                <a:solidFill>
                  <a:srgbClr val="BABABA"/>
                </a:solidFill>
                <a:latin typeface="Book Antiqua"/>
                <a:ea typeface="Book Antiqua"/>
                <a:cs typeface="Book Antiqua"/>
                <a:sym typeface="Book Antiqua"/>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1.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6.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jp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8.png"/><Relationship Id="rId4" Type="http://schemas.openxmlformats.org/officeDocument/2006/relationships/image" Target="../media/image18.png"/><Relationship Id="rId5" Type="http://schemas.openxmlformats.org/officeDocument/2006/relationships/image" Target="../media/image20.png"/><Relationship Id="rId6"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7.gif"/><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3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9.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3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3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39.png"/><Relationship Id="rId4" Type="http://schemas.openxmlformats.org/officeDocument/2006/relationships/image" Target="../media/image40.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3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4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4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4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descr="IV Jornadas. IES PLAZA DE LA CRUZ, Pamplona, Navarra - ANDPIH" id="89" name="Google Shape;89;p13"/>
          <p:cNvPicPr preferRelativeResize="0"/>
          <p:nvPr/>
        </p:nvPicPr>
        <p:blipFill rotWithShape="1">
          <a:blip r:embed="rId3">
            <a:alphaModFix/>
          </a:blip>
          <a:srcRect b="0" l="0" r="0" t="0"/>
          <a:stretch/>
        </p:blipFill>
        <p:spPr>
          <a:xfrm>
            <a:off x="2095200" y="1196752"/>
            <a:ext cx="4953600" cy="3715200"/>
          </a:xfrm>
          <a:prstGeom prst="rect">
            <a:avLst/>
          </a:prstGeom>
          <a:noFill/>
          <a:ln cap="flat" cmpd="sng" w="28575">
            <a:solidFill>
              <a:schemeClr val="dk1"/>
            </a:solidFill>
            <a:prstDash val="solid"/>
            <a:round/>
            <a:headEnd len="sm" w="sm" type="none"/>
            <a:tailEnd len="sm" w="sm" type="none"/>
          </a:ln>
        </p:spPr>
      </p:pic>
      <p:sp>
        <p:nvSpPr>
          <p:cNvPr id="90" name="Google Shape;90;p13"/>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91" name="Google Shape;91;p13"/>
          <p:cNvSpPr txBox="1"/>
          <p:nvPr/>
        </p:nvSpPr>
        <p:spPr>
          <a:xfrm>
            <a:off x="2051720" y="2132856"/>
            <a:ext cx="504056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5400" u="none" cap="none" strike="noStrike">
                <a:solidFill>
                  <a:srgbClr val="FFFF00"/>
                </a:solidFill>
                <a:latin typeface="Book Antiqua"/>
                <a:ea typeface="Book Antiqua"/>
                <a:cs typeface="Book Antiqua"/>
                <a:sym typeface="Book Antiqua"/>
              </a:rPr>
              <a:t>PAMPLONA</a:t>
            </a:r>
            <a:endParaRPr b="1" i="0" sz="5400" u="none" cap="none" strike="noStrike">
              <a:solidFill>
                <a:srgbClr val="FFFF00"/>
              </a:solidFill>
              <a:latin typeface="Book Antiqua"/>
              <a:ea typeface="Book Antiqua"/>
              <a:cs typeface="Book Antiqua"/>
              <a:sym typeface="Book Antiqua"/>
            </a:endParaRPr>
          </a:p>
        </p:txBody>
      </p:sp>
      <p:sp>
        <p:nvSpPr>
          <p:cNvPr id="92" name="Google Shape;92;p13"/>
          <p:cNvSpPr txBox="1"/>
          <p:nvPr/>
        </p:nvSpPr>
        <p:spPr>
          <a:xfrm>
            <a:off x="2843808" y="3789040"/>
            <a:ext cx="3456384"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4800" u="none" cap="none" strike="noStrike">
                <a:solidFill>
                  <a:srgbClr val="FFFF00"/>
                </a:solidFill>
                <a:latin typeface="Book Antiqua"/>
                <a:ea typeface="Book Antiqua"/>
                <a:cs typeface="Book Antiqua"/>
                <a:sym typeface="Book Antiqua"/>
              </a:rPr>
              <a:t>2026</a:t>
            </a:r>
            <a:endParaRPr b="1" i="0" sz="4800" u="none" cap="none" strike="noStrike">
              <a:solidFill>
                <a:srgbClr val="FFFF00"/>
              </a:solidFill>
              <a:latin typeface="Book Antiqua"/>
              <a:ea typeface="Book Antiqua"/>
              <a:cs typeface="Book Antiqua"/>
              <a:sym typeface="Book Antiqua"/>
            </a:endParaRPr>
          </a:p>
        </p:txBody>
      </p:sp>
      <p:sp>
        <p:nvSpPr>
          <p:cNvPr descr="data:image/jpeg;base64,/9j/4AAQSkZJRgABAQAAAQABAAD/2wCEAAkGBwgHBgkIBwgKCgkLDRYPDQwMDRsUFRAWIB0iIiAdHx8kKDQsJCYxJx8fLT0tMTU3Ojo6Iys/RD84QzQ5OjcBCgoKDQwNGg8PGjclHyU3Nzc3Nzc3Nzc3Nzc3Nzc3Nzc3Nzc3Nzc3Nzc3Nzc3Nzc3Nzc3Nzc3Nzc3Nzc3Nzc3N//AABEIATgCHAMBIgACEQEDEQH/xAAbAAACAwEBAQAAAAAAAAAAAAAEBQIDBgEAB//EAEoQAAIBAgQDBQUFBAcGBQUBAAECAwQRAAUSIRMxQQYiUWFxFDKBkaEjscHR8BVCUuEkM2JygqLxFjRTksLSB0Njk7IlRFRzg4T/xAAZAQADAQEBAAAAAAAAAAAAAAABAgMABAX/xAArEQACAgICAwADAAEDBQEAAAAAAQIREiEDMRNBUSIyYYFCcaEUIzORsQT/2gAMAwEAAhEDEQA/ANcYpd7TEX8zifDQ7MWJ6947/TC1qwqikKDfckDnik5i42DKBfwxvyZDJDUxwIbs+kdLt/LF6TrHpAmJ17Jqa4+7CFq4SsOPGG5i9yMXLKpAEcPdU3U6+uM1fZsq6HMpmcheNGrHoBYnFcsMlgXdAfHlhfJKXIk0OZE9w68QaskkS1QTccrHGSaM2H+zvvZ1uRvzx72aXcArbC+oqniRXjd1uACT4DFtJmzyWDk2HXVbDXKrQNBqwMAAUj29ceFOwvpVOW1mbFX7QUoW7/Po98VzVSuQGE6gC/vDnhU5DaCPZpCvujX5Nt92PLTuSoZDYdQ/Lx6Y57WjDZJvX9HFbVUakF0k3O9xjZSNSLDA4v3G8u+u/wBMRaNwLorHxW4/PHFmjKagrcr2tviRngH7t7c7HByYKRKIoUPEinDX/dxJ5lCsBHKhPPvE/jgQ1FNYsUlDXtpDYmZ4FuIkna+9+YwbNZZLUPqGgyA25b/mccWpIA18Sw33bFXtItdo5AbDr1xW9U1u7G/P+HDIVv2Eip3sdZ8tWJ+1Ja2hgTt/WHAKTyajckbfvC2+LEm0pqms48sZtGTDhUxaABLIhPMDcY4MwlFgs4Pqv8sL/wBr08bAQwqSvI/li85+StmAF9thuMK7+DJr6FrWO1ryQ3HTR/LBUUtYyo6iIqTfdOmAI83SZ+5KisVsFMdvjiyaskkhZDUIoYWuAAcI2+qHTX0JarljLhlhFtyQDzxCevZLAxKxIvtyGFsuh3L8cXPMje58cRVABqadSCOWHSQrkxglY7jWFj7p6m33nFivJIe6kTBr2AI/PCv7ED+vBv1U7fdjxSMDaVSee5/lg6Bf0ZM1Qi96n0kcycVmpa5VkXa4tgMSNGndmJAbazdfljoqmckLUSlm5788awNoNFUyA3v48hjrVKFQ4Q2O97c8AXKDQ0pUE73I5/q2LBeW4jkRyFsQDvbGtG2HipK91hIp6AjHvaXOxSRfDY3OFYMVwhk36bk4v4Drt3rm29wbfPAtBVsNWpQgHiSLv1GJrP4Sk/XABieNe6SFvc9298eeOI3JBRwL21ED5YFoNMPFUSygSX8rc8cFWlt5AT5i2AQsGxLuAOurYH5Y7E9JpcB0LHcM55Y1oKsO9pj4liUv4foYs437wtpBsbDbC5QFYFKqIaeVhyx4mR1KmohdTvZlwNBGDVIDb6QvmcR9ri3HEjvfCdKyFGGsq+k+FjcYMjzOnlQlUvp5gtY/dgtV6ApJ+wz2pAvvocc9qU9RfxB5fXCtaotJ/WqPLQMRMsMJLSkSE8hywaQMhxx7jaRRfkb/AM8TE3LvKfiPzwngqaaRWPDAt/aOKWmp7agZDbxYW+7AoOSXsftLpW5KgDmSR+eJcQnkB9PzwnhrikV0c2BvpIG4+WKWrTIys51FTcbnAxYXOKH519Ap/XriOt/4F+eEsdZxGKIyh99JLtYfXHZKuWPSjzAsdgQxI59d8ambKI7DEDcJ6XOOidLkW+h/LGfSrkSRzxCQf7R2xz9oSqo7zMfNueBgzeSJoOPGSRqBI57H8scMsY5lR6g/lhB+0CpZgrIDuT4482YXVWbcX2ueXnjYM3kiPTLEN9SD4H8sRM0R/eTCGXNNI6m/0xKOu1Nbn5DBwaBmh0ZU/s/TEBJb3nQ+iYTius5Vjf0HLFgqrjuqOnNgMGmgZJjOSQbd9P8AlxAOvN23v0wsnr40k0R/u+8WPXyxw5hGwHDHXxwVYG0N1lTlcfLHtUf/ABCL9ML+OGQlY2DB7EW6YlFPE6kmN9uttvuwtsIcJItxq28d8eLQ9SNuXPC8z3YiKIkYoeaqLdyMhfTB2wWkOdcPMSLf44kJkUWEoHwwnjmqbfaRSA/3TizjT+6Ij66cK0xlIZGZf+MT8TiPHX/iYUNXT6G07WNr2GK4s0kK3dhf0GGxZs0AOhANyAx5EchiMsHH03I2GxHM4AqJyGjJLbEE78+XXFklTohVrtz2F/DC2yeg2PLppUAiU789R5nHp6CrjZFcom1zY228cUpWaFKhm537rYHrZjqjuzEaeY354ynILUaGkcFRNHxomFl3JZ1A8PHBNHRcaMtJXU4PVASwA+GM2Z2VCBcLbFdLVlJWW9w1779MGmzXFGmNDHK4jSvpy6jl3+XywFUN7PI0brfSearYHzGA4SCfaI1YtytzBHjjjTbnUpHiyi4vgXWg6+BcK6lNgWIaxUr6YjBU/avHMJN1O97cvHbfF2WycRQzMyMD7oUDFdQsFMDIdT8Vr9/SbelsbyLpgr4Spq7VdbhNtQ8bYnKwkXvkEAXYg74VI6mdnVVUkkgA8hixjKAGaw6AA/rfGct6AgtJokLMZW0gEAfditBxObAg25dMVLUaHUvG4QkahsbjEpQ3v3ThMe5fmPXwwykCgtqhyAUKMV2Pli6G6ElmYdSL8sVQz04gCcORnAtxA9rn5YklZTlVHCa1+8Nd8Tc/4OokhUQyh0djfqb8vTEEmUvoWUMQLWHjhVLTvCzvxUs2wuTc+X6OAEleGUkbMTvi0Y2tMm5fTRyT6Rz5C5HU49HUpOjLp57bHfFyZjTrS07yU8RLJ3iTuT5eHXAmYZqpZIaOlRXbY6AWLHwGJqTeqHaSV2XLIu/dWw5DTe2PKysLWC6uZGxOBuJVwxEVcRRVtqWSJrD42xZ7Q7hXBUAm+kbAjDWBUEUeVz1JaSkRnC8mZgtvnbFepw5jeUh1a3Pb54oar4RsVFr74nV1Ec1IOBGNXMk339MbJ3sNKtFjaVZtLcr7rvjg0qBrMjauQJ+/EcraJadY6yOQgG+25B+JwRVzR7+zQg721Oo3GM5tOgY6siMsqpIzUBWWI76rGxHjgThyXFgbnoDc2w5ybNvZI+FLFqhf34zuPUeGDa3KYa2A1WVMCDzQjkfD9fXG8rD4k1aEEEBeNj7Uq25jriUXs8cgZqh223sAMAywyISpLRyjcg7X8sAytMvfZglj1b8sPbl7J9ejQytRuHk1S93Y2I/LEaeejW7AyhtO9yD+GESiSaPVGwLE2JLWtiPClBuJIz0vqxq9Wa/4PS9IdxxmQ731j8sXpUUyxG+sBfGQflhE8LsVu6og5W547w9GkxyNc3sSdj44VtPVhTr0N2r4GNnUlf75B+7E2rICTIqEraxBc7nCKQs50SMtzyti5WtFaJgdWzaiMCkZNjYZhSLcSwkBjcd++LFmprbQkqOZMhthBJGwYsJ4wQLWF98dFRJSxgalJZrnrg430w39Q9jqqZn0LBuf4ZDimqrYlYRxQ28HLkgYViK7LJBKA17kXsPljrU86hOCplC7Np3+mMkr7M2/gyaShABELMf3iJDgWpqYYHtANSsb8zy8PvxIUMhjLPHIoPKwF8AyU3EbQCUcfutvgxkvoGn8DEqoGUPHGykC57xO+Jg9enMaibYBWhqFVQhW462P5YnNDUR0peoR5EtptGCWHW9sFtLpmSb9DAzRsGKa1W2wJuScVJKGsGBtew2tY4rpaaaSImFWRb78QEMceGXVXFLkkg9AOuFUl9C4v4Ee5SxylpWckjbkLYrgqAZACzAXs298d9nq+EyMCFboRci2BEy+oUk67g+Km2Cmn2zOL9IJFUyPtc2P7w5jFklQQbAFhbntfAj0NXMxQSRqALi5Owx39lVUKljMjR6e9Y3PywbX0FP4Xe0sAAqvz5dcTapCJ9qAxY/ukXHlgKGkmnPEppQqqbEOSDcfDHTlVVoIMsW/m35YFx+m/L4HU7wdx5pGZ/BbAfHbBEhVohqlUITsLC9vXCj9l1CWY1EK+mq5+mLUyuoOnXUIV8O8D92A3HvIKUvgWiIiCoMv2Wk+8OvjiM0gWONEIuV1FxcX88RagqPZngWohEZ5Aatj8sD+wzNCIRWQXXdbE3t8sBST9maa9B9FPTU6FJHjkJ3uy8sWtX0ivqEcLLa/K5vhUMqqL2NShvzbmD6Y7+xZimlqhbD+wxxvwbvINy9IIqaiKp77yMjn3Y1UbeQxKipoXs/ElNwG0lbYHbJJDZvaHJ234BxbJTTUcJfURpFieGRcYLkqpM2Lu2hs2YRKt2lUC9vjiMdbCzGOE6n06tIGM66gSNrbcgXTTbFtO7NUDgo5KjbQpJ9MI4IObGft9fIxEcJGk2IK4JmzEQVEcMmxYX1athgCjpqxjJMBKpZbsrqBa3qcErl09fFFLw57o2r+oOFeNjLKg0VIOwdT6PiJq1Cli40g2J1YWHKWSVy07C53Up/MY9JQkwALKX1G9nWw38d8Co/Q/lQwIjkGrhagd+fPFZeli7hjRbdL4pVljVUvJYWH9V/PA9VTJLLqJqDta4UYCf0Di10J4YXF2nTVCbhb/jj0lRrUCCBzba2kkDHjUxRm0hPLbF1NTvJokgUhCCVIYD6YZv2wYlbO6DWImVAt9JB2wPxy06qxa25C2w0EVarBlRmtzBwNLS5jNIv9FACm6kEbeWBGSM4ghnWIugJJvyYYtpDFHKWVEa434i6hv92CGy+V5P6RSkg33RSxvzN8WUlLpYmlppIjYAa1Ivvy39b/AAODnGjKDbBZatWkKpGgAJHcW1vlilZ2SQK7cvphxLlMjvHOZoRKFPcBP1PL64SVdHVJKwNK7FhccMar/K+DFxegyhKO2hjHUArtYlttjzx6YzBVG/DVfcvvhTGtUsmgUst9IYKENwBzPL0wTJDmhN0oatlHUxtjYguwjSpA7kQW3MHcDES8kOpr90bqb3wEyVccSu9M6Bm0rcWB8h44OpaXMWPeo5wvKzRNvjNJAqyuas4bE2YEgWN9iMQeskDrIsgZRs18HT0VVUOYJKVgo3DlGAHxtgVuz9cGJV4At/FvyxouHtmakQasbjtEWsv7v4DF8lQY1PfViT8Ril+z9az6+PBcebflgunyZxHonqbi9woW4+uDKXHXYEpfCYjFTEUd7EWPMbdcclSnUkSxd8nunT1/HBdHlwgV9IDl+ZJN/pg2GEQOSjaSy202JvifkS6ZRQvsTz8J4QZA+zbAKb7YgkhpnNRSaon93Wu2x6fTB9S0UDrGVkZrXZl2GKOLEdysnMNYrtfzw6ejOH9KHzOtIF6qQg8wTzwZlWT1ebhxTCOOKO2qWZtKjyH8sdkq6Nx3qWPUBtdSLH4Y5BXVFOQKd4WjL7okg+dsFyr0K+Pe2SmyaqpZ+HPaQg3VldSGHlvgecBZDHLTyOy76Vb67YLGYyS1McU6Fkd7F9hpH8sFVBZpEWCoBVWVjeIG9jywjn7HwjWgFoqSOCVdUzvGQNZXbfx3xGVmpApcLpZ9IuD9cQqRJN7boFtbrYbc9sczomOmVw7O3FsboBfw5YNp6s0qrRbFfMg8aSlSg94bbfPDHKKiooJbUzCQaRrVye8MIOz9c1EJqu5BC20kbN+rYPizUzAEDSTz0mwOwxpXG0CDVX7NXV0NDnSieJU469H6+v54ydZkFcJ5GkjhMS3I+0XfmOV9yNtsFRZg0dUskUrh0G24Iw8GeUU9O/tyDiKOai+r9XwIzaHcYyMzRLRxwkNFCzAhiSm59OgxMyU00J9kiptZa1miFwBzt0+nXB1fk8ZFStAFJudVralNvDyO3zxm4o6qgqU4qACMkgm1j+hg5eyb/HVBWg95yLozEBTzv12x6FIxLGWIFtyj7W22tgpc4iVGeeJQQdlSxJOLP2pSGZE4TuCSWZU9wAHf6YnnJ/6QUhPmf2s6yRsmkDYLYAbnwwNS1EkMtyFsdtxcHGrefLFmeExQ8+4zW759B8Ti+lnypWYVKLoC3URNbra/LFc2lVDPh3dmQqLhwNYOvnYbjBVLUKqsEp1Yk/vi+NPNWdnYY3k4NTIoBbaUH16YDXOezczGNKapLgbEHZj5fL642Ta6F8dPsCaWJNgqnxCoDjk1a8UV41awIvZbbXwXT5jkMcpBoKlb7bW3O/XFFa9LOjI8AVX6KxuuJOajWQzVLTBqOpaonk1kLGLaTzufLHcwVWnpxBKxUXLnTax2t1PhiqKKjpbiK7Abl2c3PwBxT7VEJJNMdg3M38sHPf4ipa2MlmiEL61dpLHRpPM9PwxRBUwL2dknqCfaFSQHfcEX6fLnhWzVAGpALE6rE7n4Yrzif/6XVBU0rwn7oAFvhgq6pmT30P6OugPBEsK6LDW+5PrhszZS0V0rYon/ALVO5t8sYaAztTQusbKXjjIa9xuOdxi6saWndkk5atOsXt64GOw5tWqNUs9BGiqtRFVv4rCyH5HEVrKZ0k4NMWZLiwXrhPW1VMaOKSmjSMyKRcCxDA9flgWOXhTAgqOJMSb2vuBsfLC1fQc60O0zenDfb05W45r/AK4J9rpGIAjuTy25/XGVBkZ5S4Ni1l252vy+WCMlmkevMUx4ar3iXIFh8eeC46sC5G3RpeNCP/t5B/hwNU1igFYoypsd2BxfDXUkkuiNN22DabAnlzwLXtFF33fSy8yGuNwfzxFS2UfWhZWVXGjhIVuICVPmcQpMwkWWzSWueXPFFXLGIWljNl13FuhtiuCMl4hwNLDdiAWv/LHRSxI27DZMwfisjOxuSLfywNQVjDMYwAW71reXXHYophVK5091xchbgD0388PIoqZNc8Mahm94r1wHOMFRlFt2WT1gWImGNmfoCbX+uJiqjt7r/r446dIA1G18ULUU7rrBBX+K2I5orsuM8QN9Ev6+OONU07c1k+H+uIJNG1ybADe/liUTxyxrIg7rC4uMbI2yDvRubtC5Pj1+/HY54YY9EZqUUm9hKw3/AObHTLEJhESA5FxjzSxAuLgsguVwfIzUSNWh5yVh8zMx/wCrEUrnVyVlqlvsSJ3v/wDLCefM5RMmnlqtoXDWCpWUaraQeQPO/XDOUkBOyclZrOlzUyL/AGpmO/pfERUINTCJlN/XFwcb4hKzcJtA3ttthPJfYdlEOZI8wTmLXOlASMGioh6GY/4FGEUFG8Ne0zOTEW1XG2/h6YbmpAtc88GTXoMZOtgqVqqP92i532JG/wA8XpmjX70II8mO2F2gg32x4vPDoNOpJLDVY2sOpwjxYFKSH1NU8ZwOFwyRc6yBceW+D1iLborafE2AxiIfbZMyNVVKyup7siyC+3K+/K2G0mYVbHeoltz5jE5Qp9lY8n0c1CMWMfEVFK3DFCTquLfDn8sCwVM0bOssg4lwU1EEegN8CAy1FOvFWafSSBaTvAb4pMMbnUKisjlUDSJLbW38PxxeEEoloz+DNu9d59BAHe5j64GphxJRIswgkQEqkkqgm46Ai+OwyRTK00JTmQW0i9wd+nrj01LBNMk0sX2iHUr7jcYZJFZWB1pEkRJKF2DKJRYbEgHztc4ZU5jOXCnmllmkdNMlnBIuLGx08sJBeWmjGpfckOobg2KH8MH5bUO/FUaFMaC7ICL3sfHBcFKkSnFRuRU/Z2iliSJ3zFkVyVsynTfr7vXB82TU9QlNG0uYHh7AoVXSNhuSoviM9XUcCT7eQ2U2BcnpjPS1UznvuTinhcvZyeSC9G0eGmDaQlQ97AsFA/DFGYUzR6TR65GDWI5qbjmdIJsPTGN4j25n549xCdycBf8A5Undjf8AUx+GqpaXMqyDTHC/EGoSOVITYkbGwv0wNUVBpZTE08OobHUxuD1G4BuDfphLSVU1Of6PNJF1+zYr92GUVdLOre18WqNu6JJj9+GlwpGXKpPoPo2NYrCndHdF1vHG19I8fTEDItt3Fv72A4Z5YSSlNMBvt7Wbb+WrE56aCeWKULHM062mjcXaI+IY3v57fPEXxxso7oNhVZCQjgEdL4lYMqBSdXM6AW6/d8Mchgiozw9lktcFgNhcbXCjy6YorHanaMqNHDJuiH3wCdt74aPHFGSsIFTSJNEs5Nn3sur088XwZ9lCErDSOdgbkE6gRtuRjPirjmi4v9IFU0OnldW23G3ja/LqMDRHXEzz1UVMw5RyqQzAb3G1vngpqL0ij4Y1tm2GaUcwQ08UYuoZlKjbnsdvQ477fAB/u8Q1EEWUcgNxy/V8ZCmqEp2LpU64/dLHZbbW2uR4i/TBn7QuW0lSFJDNqW4IvfDKdiS4K6Ro2zSkCL/RYbEG3d5/TFAqIJ4Wj0xNqNgxjUkelxbocI0q6iosaaNpGG+lU17beBv4/PBqNU8FpWkhURuVlUgkpYdbcunjhrQnjrTQZN7JKtoIYEQD3VjW3P08jhcMkhl4pjn4bMRuouAQd9r+R2x2aqrYGiCrTTcW7KqOe8ot6ePngdczq5ieDAYiC1y4I1W37tyOYv4jzxrs2CKhQPQ1Mw2mjuNWwHX1vbHpo6VHWTRJr1HSAxte33X3/HBGZ1oqaQxSLIkJszOzg6fX7tsJWpaRN3rNKse6Sth6X64Sr2Nilqguiqa2mqhLEGDRkm5U94Acvj+OHmYVsUytxqOKzbm29/15YzqZUk5UxSSkHkRHcNuRsb+RwPVZNNog4DTuWFyOD8ehwai/YqTj6sMqqGjquIKWMQvY7JsC1uu30GFlNXCnM9PLHFcyBTeMHkOlxfmPrghcolpS6zcSTQt9YTSu3MDffmPPywxmVWy+BmbhumlonJRFQgfvarYLpKuxZQvaVCDM6tqmOB4YIzEPeMcQFvUgeuLIsvq5lBFIEjW43JB0/efHbDiniqZoVjzGVYnbvEnuqw82AscOZKiSJESKWj0hAqkvvyxoy1RPx3tmSWGdKYKKefhNt/VG3Pe/y8sSpoamNwopbTBjfibHT4jy5YeNmVZF7tWjF3Y6owLqDYgA87bjAk8iT1rCuIZGkKyOyhiq33sTv8L4V30U8Kq0ympp8whjWaqpeFTSMBDJcWc+XXkDgdFrO97QyoJBoiXiLYn57fzxpzkmRrGhqMxlaLmmqmcAW8Nser17OQrrjlR01bKKd+758sCv4bxNvZjIZp5kHcVIzzlfkvxA5YaDL5Yns5p++LiWKYOtrX6b78sO6OpyuepLUZBmVbFjCy2XbxHpj1RVUlNU00b5RSuJX0l5KUPtt7pHLr+ju3+DRgk97AUyiqpJVeoUjUgcaCOp+8YXdqEYZHWE00zrsO8QAtyO9yPyxokl/aM8cUEbjWl1EcZCIB15d3EM0y9oqOPLwk0sIX7VmW5kY+J9L/PywV2Uk/xpGWyDjVdFAY2aOFF0sI4mfSR0sB+PxxakMP26VNXKV3UXjtuOpHw5X6YFyWlq6Kuq8ocSiRSsg0qbsu33i3zOGktVTLI1POrmSNlJiZGBF79bDY2PI4Mo70KpKdZFFMEM7rxVYsbo0/d6dPD59ccdY6ciQO/EI1OSVVRflZuoscFQVWWR8Sd4iVhdVKuCNLMDYAixOwO18XS5tSwxxcSeaJLhUJt+IwtfwZw42AcCnqLstYYpmDX0shUbdTf05DbAmYQez00ISuVi99DBlIflflvzv08PTDaorTFWmjC1FTIwJYPFqUjnsQvLpubb4Dr6ilEES12WiIQiyamEbb+pBP1w6X8JOEEDUM7SyxpBUI76TpUsFBvz5nzOL6qgzGSdo0mhQMtiZJL67C17AemPCfLKGRpRSrEyHSDLLp6X21N4YYU9bTVbCSMLojj1NKh1AC+4uDz2+mBilug4wejNcKppmkFQBIoGkcM33/QxVGuYylHTVHGNtZuFHjjSmfJnCyq7aZSeYYh97deW56W54tjgo5FlkphODB78nDJ0WF78+gsb4bL+CvgX0X5WKulgdYoWaUm7FbliL9duWCIUrKZySjhOHdwENlPhyx6mlp20v+0p3umscVSQQBuee+LYJaepqFeLMNaupCxiAAMRzIN+gvtiThdsZQIU9fUyNdo3Zb/+XY/dfHajjsBElJKiG4907fAb9fDFNU1I7hzm7Qovvjh2Db+vwwaMtEI1pmDhiNrxW6G/JvDfGwihsGwOCtkhskmoaRYg32t+OCDXi+8qjY8tQt4dOeKmgpJKUyvAskgGvkSxJvv9MU5S0Oaz+xGHhxoplBKgjmv9keI642C7odRj0ckqtcizIsodebXG4/LFsTS6mqlUOJV0suo3X12t9cMjkkRNk4RQi5bQtyfS344UyVMlOT7MlpCCLLGhJtyHLA/E3iVEYlhjmJk7zAXsw5dceFbGXQWBMZuoDfngqro6madZdalz/WB7AX+AscMBFGixsqKZltaS+/PlywjiJ4WujxaQKZXUhSdgtzYefhgqOHXT8WIgpcjVq5HwtjkzyISYEEgCagXPN97jccuXzxTFVzSx6ZYxG+q7oH+HTn0wvjRTBFHDpTVCE1TCTSfs/Kx+HLA8zw00rQo1PpQ7cVjq8cGOKgpJw0j1n+rLLsNuvj1xas1XCix2gYgbnWV+ljh8UwOEV6FysdDMwUaRexO53t4eeKxOAxLE6drKABb44tgySVKqNjmNOxkNo1WQ94np7vTBS5SrSGNK2gZ1NmVJtTL6ra+IeN/CNSF8k+obEob+8De/zGPcdtQK2uPPF9blZimMceZUy2tcybH4DE4aJGXSamnchCdauO8egt08PDDYP4DGTLaVDNS3aIyWfYxtZuR54uhbuOvFqNgLJMOW3Q45TJDHTFJFvJquCjAX8N/niLNURrsxdRYWkkVyOm2Kp6OmGkrJ0xWWlYgh11EEr4jnjlXVChpJJQhcJbuF9N77c7fhj1JI3D0SJa12LcvphfnqVMn+7SymHQBJGjMATfwtY4MVb2UlNYuiEWdZZJIjT0lWmm1hEyuPw8fuwZBmGQqQFr5oCysLT056kEe6PLGTeNozaWN1/smL/TFV1FwupfTUuLYo5HOT7NmVpalGWnzfL2JBAEkwQn4HAEuRZkt9EUcqj95Jlt9SMZvSW/dP+VicC1CASbxEW/8AT/nikWyTin2aj9jZn/8AiH/3E/PA1VS1NIL1EDovLUSLfMYzg032jP8A7f8APDHJ5cvhrA+aU1RLTBTdYVsb9N9Qw2TFfGvQYjkgsFJC7sR0wwon1qefL93ngiLMOyhVlhyTNCrWDd82+P2mPRZ52Vpj9lk2YA8j9pcfV8LKSapIaHG4tNshUELDI2ip2Qnnfx88BxztI6k1MdttRt73pvg2btHkTqQlBmaA7e8h+84paopZCxpsvzHbwp1YfQjEsWi7lZp3ZXp4WDIF4dwrLt7w/XxwqzNBJVlWjK6Zbize9v8Ar54mma05pIxFqaRUMZi2NjqBubHA89QtZJxYKeUrxTqFhtflc9Lb4kpaorEpoCRSRMpZXCnSSoZQd+hv64tkkknUcVY2ZQRdFtf1A2+WI0Ecq0qaSFtewd9j1G3ridVC8rojyxC7EAgf2Sd9/EYm7Oq4gsEMj1eiqMUcDMiRlUZm1nxBI2574tkWCJpFknmWVQQwVGAvfxBwJVu0E3CQwaUUE6oka5t5jfFEtTKyFC0QWxvw4UXpy2GDf8FpP2P8uznNaem9ngVnpwV0yGJmNibG5Nr25+mCJq+ppZGbgUU0EthLIQUJ6X3bn8DhfRholnhdyWC3QIepvvv08scrlrZQ0DZpW1dO9jw5GBEZvcgXPLwxWLTWznmpJ0i85jA6oRIEAAsGmuV/Xlio1sCyFRIhsD3w40m46fdhaKNoopdUYb7TSsjEbcttIOGL0tBwH4Mo47bFTCe7YncXPoPXDfh9J/n8JLU0qe7NGf8A+mJGqp2UKJIvJjILDywFT00kYBirAA9jbg2v9cMaSiNTVGnNWwYrqC9248iOh/ngScUNCM5OkM6WpT9lo0YLGMspCsG1b32t64WZ1X8CqiQG2qO+9+dz4A47Hl1Y9MunMnghS4JDCyMGa4IuOmk/PEctEvt9VTzZgjboYXYa+ILb232xNSiW8ciOW5oscczSSAlQSbqTyt0IAvgqqq3lHBmjVo3W40DvEC3gNsGS3iVZOMHVAVaNEN2Un1wkf2VaeaNqWSIheFHLwNLMNI3Pne+MpW9IL40lthErVcrJrTRYkA6g3idxcgLyF7jnsMQWnLlyKeOMddSjv7eW4HxxCB5JJZgkgVpLOvdFx3QOWrpb0wS8NXwiuoSXFiDH7w69fDBtEnx2gMRwqyoaeNQL20ubfC5xLSlMwlhjZXuCGue754Ey2uWpq4aYVKqvIvwt1Hre/hhyryxGzTRyAHu6la5Nuht54SblB0RVgslahYs7kt1Yk3xZ7PR1CFpKqlDFQSJXCjfpc9cGS1dRF3YhE+19QY8r+FsdgzCqKyBoVkaM97TMotte2+JvlbV1/wAjJFGXU1PFM7U9RQuQliIZlYgXHQfrlgbNXEVXQEzyw/ag3calG4935bjyHK+5sebiadYJNCGVS0eqQG9jy9bYpqqWoqa+mWkao1RkuwaMsiWF9jbrptz5jpfF+OacbBFfAen7Q5hShvZ5keM273BUaul/Tr8cWt2rzUknVCd/+GNsZqrmqWq5kCTsUcmRmQtbc7t4YqWaZmNnTvctrX+F8S/P6daw+D6qzytqKuCqk4IniLaZFjANiCCPTe9vHHDm1XUzxNO0UneN9Uen4XAvzxm6mqlWLY3IO4VDtg/L66SCeGWU8TSDcc+gHw6YKzFfjNCErFLir4MHgsUpdhv12sPniW/CCF3OxGrUbnfFdcZKnLpXSnLpJGbOg1cwfA4Fo0RaaOEGUMyi6/8AC2G1/Da3XFMrAoJFzRiR2SRZtC2IJkNm+F/vxF6eFlWEQh1Z+Ra1r8zvj0NDVipqKl6gNTMQixAm67c7W8j164vSJo5FddRIPhjZI2NnPYMqFTE2ZuZJYxqPCSx0KLDdmJ2sNxY7Ysy3JJKxJpKWsoTIJGMMToSoUGwuLg3ve5N+eJyl542jZRZxpIt0OOQezmP7ONNNyeWFc2hvHF+geHLJqWujgzJ4UndSyoiosb8hcdfDbywJm0tbSFxBBBMl7kSRMmrztv8AWxxbmNWKWppZaUKtUs6aWCaiov8Adfnj2Z0b5jHKHnkVpFClrFtvibnbbnh1O6bIy4n/AKQaOrY0NVMaKPVB3EQR++NK/nb4Yrjrp4pHVMrjVVB4ZUAXvzHu7YMGWxCglpSzATHU7hBcn9AYrp+zVPEJWmZ5HlJ1MCBcHpz574dTgLLjn6B4ahpaXVUZbBFJxQmjSGsDvfljsWY1DlDUQCFNZQl3U6VtzttfqNPPBsHZ+kpYVhp2dEEglsd9/UXxdBl1NQ06oYQ93DK77kH06cvuwkuSPopDjl7K48wiSgKK8Muk96Eptbe19vwwNHmlNFIojno3V37yxxH3TbY7fHrhu/DU6+GgYD3tIwiMdLPmTxRpFoMdoyqEEHmSD/r1wilfZXD4FUuZRTskTLAYpW71obW3AHU872v02wTobWkbRQOGBJfgKQvrvgaVKaCopp1pYo442KcJYdmJ5G/S3jgM5rTpLKksJZo2YHU1iAx5cuW2NdgcBzWUlEyBXjpo22tIsYQXPQ2O+Ao6SPNVbiSRldYNzexIGkMLEXFhgQ5nBPGYoacqxOoAP19LYHjngpq+GGGmSAyIFPFuuncnr6/dhlIV8Vs0yQUMTJTpTUQuvWK1htc3HUm235YnJlcKsVSKF43FrPJqPpck3wikkzKmWRnhjcaBo4AJs3W/XFeWV9RWiWK13DAiygW539cDf0bBf5HlVE/sz0q8JYyumykd0eG3LbAAmjiAjNRAhQabafDbp6YqnqkinBmp6mCONtY0NbUTcWPiMDKARqZnJY6ttvxwU67Fxv0a2npMiDRzLnbkizKJSWscZTtVTUslRJNTJxGklPf03L+dumBqWTJakLeveFjzWohVf8wBGIy0slKlRI86yQPq4UkbB1cm+1wMFOhpRU1SK6OplootMVTPEy32hmdR8r4LGfZ1SxK4rpJWBsySRrJt62vhfWzGWmcRQsoFubXvvz/lilEaaZ173ejDG/XfltgbT2cTuLpDqPttXqbTxU7f3CyH63GCv9tNS/1Myt5Sxt9bfhjPtRnh6g/TYK+x+eBpIdBTuNut/wCrU9T4YosH0FTn9NMe2D9EqCPOWIf9OIN2xl/4cx//ANEf/bhHwYniVIwBKACSUG9zbl5Yk0MNMgkbRIC3uMgF/HfCZQ+DeRjd+17nZoJCPOpT/swHLnlNLfVloueZFSgPzCYWzxxtGsqaRrtZQi+Hn8PngfTbw+SjFFi1aNm2NVrKWZiFy3e1/wDfF/7cDtNliyMZso4hGxD15/6bYroWAmIKqbjqy/hjnAkqqlo4dC77kyooHzwy0K9lorckB3yCML5Zg5OL44YK+IihySOEnYSvVu6j4Hng2iySniGqWeOdv4TKukfDrhmsRBGlo7D+FhhJcj9FYcK7ZmqXKa2OeETx8SIMeJGx7gB2JG++3ha1hh/U0dNU7y0lK7KLI2hkIHgdJF8NMxkgfLETL8uc1yL3maTaQ25bmwF8KsvizVoycwphHLfZIxe3xBIxO5dot+L0xbLW0OU1TxCicE2YNCLC3Tmb4plzpKrhQUENTHI8ii5PIX6WOHVRlHtMgeeh4j2tqaM3tjy5OlKvHp8tkadVJUJGbk25DbG09vsKtaVUIkWsWmj9qaZZwGIMhJOx5g9LAjfzwai1EfdNQ6s1jbX71+vPBNNS/tOMx53J+zni7wj0nWb9ORt4/DDJMtpplDtNO+kC2ort8h5YWUbDHkSFkCzySiF6uaxXWF1m21hia5ckRcK7nWbtqIPl4YZSpQU4UDio5uA9tW17W8PPHKelp6lQ/wC1IYkk9x5mVAT6k+uCoqqYkpu7iIa7LkoYUkR3OtmHyt4euKKAA1sDNc98DvHnfbr641FZSUYpGQ5jQVbrcosMoZ3O2y2J3v8AjhRFPl9OxLhl7w06l3BHn6jGkGDsGyvSuZxltQA1XvY3AB3sDgqrrS1W/s1aOEbWYKwtt4EX/wBcTpZ8qiJaMyuxckEqTYnoAMVVIpaaQxxUclzuZBKQfTe4thChCaeSMA+3LLc3PCBupHK9wMeQ1E8SPLIGjXUyXsbEc7X674Kqa6kXK9MpklsFusbhGv0N9Nvpi5ZsulMEjLDEbXkSxsfl4H9DA9Wa90CyvV8GMvUs0dtYUb2+AwyMmc1UxlEeTwyjv8WNGWQsf4/rfAcsZeRo8vq9CvcsyKbJ5i1sSGXyTRcapqG424vKDp+ZwVS7DtvR7L5aquarlSvVpUbXFtoEjGNh3b8t2GB85o6mXOzT0UeupKiTWZACL7kne3M4nKZ6CmkjGWxzpLZRKpJEVxa6gH9Wwuoq+po51mp5vtJF0trQN3RvueY+GMlu0M+StNDKXLc8o4jJMROoBaR45L7eFufyGF07wTyJLKGkiXZGXULsQWUEGxt8MP8ALu0cstNrrPZNRjLaY3cN8ipH1xflNbS1GWRU0ULypEArccDYjfoN8FNonKn6EmXVNP7THDPSaXLAgLfUrX6+W1/jhtTT0bzrDLRTQyMCyiUne3PCfOanNI82ealgn0o143jpyeagHexv8cDNmedmRXaGoMie6zUVyt+djp2wfyYv4Lo0tNTZWlRJLBAqTRsVZ1LA3Iud7+eJUDUktVMYoyrQTNcklgdQ3+HlhdlJraiKaepRlaSQ21qEYgAC5Fh88G0oqXjRmRoyy3K6918vvxN37ClH0WLnElO5p8xp1LySERHQoDLsBy8/LF+X0aNltYKcJLNK/EkVgVKAr7thvfa3PxwozhKzhRyIhLI40vqBKtcBefiTiuGLP4a0SMjPGGDEcVBq8Ry2wV0Zwi+w3K8naoqUqqCen1CQhoawFTFt5czz+l8AZrUu1oW3kheyAndR19RsLYaV1TXRTNUtSPp0G80DgspsRe9ugPUYomlqGyyU1l2nlkTvOb3RQbAeB3+NhhaSVIWPHi7iJRql16mC7Wub4WOlmA225aRthzJtGbbEFfuGFmY19NSENMGXqGCEgC/MnlhUVf8AS+EEU9+6zcyLXAx6aaUwsiXTYgFRuB4YuHfQuu22O1F1gLKObAH6YwaDqKizNYog9VJHCxUKsbEmNbc7evh44Kjy2RqwK088geRY0M24bultz4bEbeAxOUZLR5jTJKKqqmlIUxINKK3I9292359MaaWGrrFWOhoBHGpuJqhdGn+6p3xS6Bin2zHU6GOQMkcxRjpDuLgEbHn0Fjg5JG2+0QEf2N/uw0rez9XEnHeaOUAd5ixFvL0wljlqULEZYJELEK/Gte222FUpPsaUYJfiyYq4hYmtjtYje9jY2PTffEJVbW8EPvXB7qsAd78x8cX0QvIV/ZTUw3OppCd/Q+OPSTuk8MRpb8S5Z0Gy25dMPZFnKakkjnYyrIyfxgabeRB5/wCvli6WErKpEnDsLhSxN/PAcebmXNGy9qSayG4lYdy+m9x92J5qiySUq6hEiEmw2/lzwZdGjWXYUSXjY8eMj3SwB/LnisRBYlCSD+sFgR1viENPAqvGyKI761eWVFBJN+7cg7HC6qrqaOUhahGs4YFX1deWwsdx1OFUWx5SivY4kjuAzVKi3eIW4t67YEaSSpRFQEFlBF23DeFrYsyinhzhKhIZrKCDKApv3uVj8MGUfY+ihcPNNLIyvqUg20gb+eBSXYVsVNDK0r65yLrp4dtweuAUyrMJQJi3DtcDVct/IY2M+RqVd6aqaOVjfU661Hw2+/GRzLMKvLMzajlqqeRgeSwm77X2Orb5HDxSkK249AEv7RpmHEimks26rdvmOY+NsMDlwngE9TSUyFrMS0ZAJ8z+d8VojZzHNE80FNJa44mxINv3jsDt4HbC008dJIKZZ27nJRLrTlsRp2+uDSQrcvgRJUrlswLyUUKNySDTYn0G/wAcU1WevU1MIeNRIgbQCxI5fnbAyLNA6+wqkiEf0gNp2ba1te/Lwwz7M0sM6tLVs8lOGZTTp3dRsLNqG+3hgqK9httHKeszGteReOtMgVecfM9bbD9Ww/o8vjFOntBq3Dt70gLaj48tsejgo6Sxytamkcklv6QWDX8vHFMcubKHD5nK15dQ7x2T+H+eM0vQlt9jVcqp2UsY5mUDdiGI9b8sJp3gWZ1iZSimynntgdK2uWtkhlr2NP7qQ2tbljzVFNfvGO48VGDGNOxXK0Y2njiqZyIy4j3I33xe9OKapi4bmzq2oX52tinL3ElUXVNAINl8ME1moVdNa1tL3+mNJuxuP0aDMTpyV2A3Ean7sZOoqJ4GeRQWMelSQfdHn+umNiyh8tAblw1/DCBpI42Z+IJZZWu1xcbfeOWOTk5/G6qyXOrYFklZcwQzd8pJptz7pFgPvw6MdPUyzkgd0rpJHLujYb8rg4SLklUKxpxUBZNmF00i/kOQt0wwenMMMrrLqk03v47+GD5+OUvwltkMWjiiASq7KNDjukEkC35nAubI8cUt5FKlyAAdwCAeXr1xTUSmOKKFLM3IW5Fv9bYOq8mqa6GSans73VFSxOoWNyLeG2KwvLbAk3pAuWGaqjlhikjDFQS7Dexttb1+7F8tFJG7EleGDe4jUi3Kxsfri/L+zWZxziSaNVsCAvu2v62w0h7PEhjJIAb2te9+Xw/0xZTcXrorDhbWwfIMpWoaczMwaJTa0YW/mPHwxTSiD2ppDFM8DqbqgUMrDzNrg3xp6fK46cE+0VDkixKm354XZjlUSkHLpzTTtsQWDi3908jtgrkbeyj4oqH9M9pzISBfZAeoFxy+eKKmWvjYKaBNQve7Cx+uGn7NrQds8B+f/diibLM0MrMM1SQadgUv+OKJomwGKfMnRicuUnbRpbr1vviyGeqkk+3oNCWJ1Dfe2w+eDfYM74CrHXQr5BfridLS5wHWVpYDGOcLcj53tfBbAiMklIiwkQ1Dh0HECx20MTuN+YH4Y5FwXVpPZ65N+6ohBNrde9gyUVoaNjBScMEak1vvvuR52+Hli5pJgKkQ0i8S/wBjqkJVdha9hfnfCv8AhkUUJF5QrSRrrAPETSw26jfBaUC5hcvUvGYiVBVtN7+npiiGVo5JGqRwZNQDcJiQdumJJXyQJIbyyjWwBVzyG46YAxb+yiJGtVT790/amx203xGSieiCAzvLqP776rYO4mul4jAglNRBO/K+FM9ReMPuukjm53uvnjUa0ETRaomDBO6QQVFrG+A5YoqWzTyqmp9hbWCbc9rjBMDBqVmYlgw5Br2sfHANVLBFEGFJJUgsBoU2K7XudjhGrdFFKo2FLSiYmqE4a4uTpblbqLeGL6KjqJzwKSHiFjchVxDK6aKvmCtTcONQGLmS+nw20jfG1pKmlyyBUgUIHIGwuT5nx2vgYWbNISVXZSvOWTK1HLU1D20iKoRVi9QRuduV+uF9BQVhQ1EtFLG8RMUkT87qdyBYbfPH0UZ/RpGoGkAeJ3xkO02dpHmodJFEc0eqwPI3tf6HFEtUTb3ZnoZfZhHxJJI3clVAG9/Plg3UTEQMxMItdgG1MT6c8VGvgr3IkCcXkDY/XC5xWxzu4WPhhSCQoNuenp6YRxrsrCSYcBGGBjeoqdMZINiBb7xgSrimeJY7xo7X4XGJ0pdeZNrn64CMYamh/aNaSRG5G5bY8zte1hgmok4UcTQySAkAKVBG2n6bYVr2MqbGEaUVFQRvFmFNNmHDCMzPZB/FYEX5eOIQV80HDjjzGjSFW3VWQbX6beuISZmv7MWMcQVAABk38fHASz5hwpbLmD6yGSRISygW6G+/I/PGxyY2WKG8+bSGF+BmNMGEhtqlTdem1vC2K6rNKnUhpMypWUr3tbx3BwPT1pSsVqo1UUJvdZUK/EDA2bVYNYj0szGEMP3C1xbceXLGx30DJ0FJm2ZsV1VdIFI/4kZI/XwxdUZjWxs3s9dHOvRuFGAd9v378vLCk1MZEwJA1jufYnunYfw+nyxWHRaaSOfh69YI+w5L/wAvl9cNj/BM39Gec5rVxloCsVRAwF14iAk36EEeWK4u1WZNbVSRs3gJFuf82F0fAlkAnSDgLcWWnJ3Av/DfxwRHQ0nsneiphORs2g29eWA1FdoyzfTHrZjmbUblYYJJD3SthpAI3Bu3rjzZtNmEPDly2SLQAGqDOpUMOgW1/rhO4pY+AopaY6h3n0A3t13GL0hposzkWhSAxWvrRRe9t7Hw8sJSoosr2WG+l7Hr+WMp2qdZFWFUkUhG1uD3TcrYc/73zHw1Mhs0hJOkEXt4WGFOYiGpy6oiFBK1U28Mt1A5j+15eGF46TtjciuNDSP+rk9cdqifZzp56h+GI0rrLBdfDvAnkcdrDpgaxt3h18xhB7HuYCqo3pDRVvCqTCZY5l8gPs79efLfnywSO3eYULPSZllaiuQ24iPpjceJG+/oflhFVVsLUopq6WSeFg7JYd5CLBST1AJP5YCzZ56SH7SqjraBpQYahm7wNthe/QeP0xVLQmr2PM27QZpmNKEq6ykpaepQ2i1aQRfqbE4Vy9o6KkmoqMukq8Ih5FlNo7DYDbe+BM7zRMuyvLS9JTySyBv95jvpG3LcW6YU0ueUdTVJ7XlWWGOx1MkXeGx8/HFI8erZGfJukG1PaxMwo6inFMEZ47XM9+ZA5ad8KsrlSDMaaR1GkSrfew544czpJ4ikeT0ELOLCSJSGX03xXHMlNIk0kYkVDcodg3yxTFLSRLJvdm1kzmjidHVYbsAS3EUEXW5v3fhiFNnyVNbKlNScVo0UlwQ3NlHQeDE/4TjP1mcZUkgQZXHKvDQk8d1sSouPgdsNux9VQVMlW9FQClfSmoiZn1c/HlhHBJXQ6k26sO7QVaGnRZ0KkTEICCb2vvthTEaeylo7IeWkH8cFdqXBMIO+5+7A0a/YRW27gwhSOhvlWfUeVCT2emqC0gAYki217Ye5fm1TmUBmjEscVyqtYD5frnjEsDYnb5Y3cBFPRUyom1o10qOV7C/phHC+ivkr9igwSgu8tVUMN7K5B/X88ZNoq0OZKqhqS7DvcOMMPpjdcNHqTTcSTurqvb8eWKYkpTTzVKvNZTZrgXv+jgxUkLKUH7MAKhgziekq4lB2LUzm4+WPJIKmZYIaWZnJ7uuMqPqAB88bLNBT0KU1WWnZZyLAAEja++K8vlpZagpHqMi3YA9bW/PD2/glR+ilOyks0H9IXS7lSAqX0789QJGCUyP2XL5aSdpgjuGLqQpHLqPTGkRXBBjQrf3rG3+uJSVDqAJUEinY3Fvu/LCSz9FIvjqmZj9lUzzBlqqsfZcHZxytzt/F54g2SIUWJazMe6SdXFF97fTbDWpYiWRqeHugMTw7e8LWG5G5v6bb4lGjtEJCj6g5XSUBPPn71rY3/cNfCJY8rZK2pqDNPaUghCFIH+bC+qyCWaoeT9rVUeo30aCQPSzcsaiWN9KKY5O8obuxboSRse95/Q4jNSaH0kTSWHNacMPmTgp8iYrXEz5xlzTtVFqo3lIOrb5fTBVWR7ZSPztr2PUbfyxdS5bFTyFhJI+2wNr+uJ1NJHLURsswRYw17m+5FsJLng3ZGE0uwutzKKLK+GCdbJp1AGym34Yz9JxoSWQcWa9wVNz6kdMTzKjq2hEdKzVKsDez7D4E4Hy+DMoXBenl1b9473wtRlG00JOVux8r1tQ/ssUMqVAGsGRwFZR5nr5emKIZY2AlL6dbFG2Nh0vv4H7sAipMkz0FW8qSyLdZQ26i97Edb+R6YPr+HQrBDGzTRBR3nW1/Ej4npiEeJQX60/4I22hIhMaRNJfWsndst/EfhjR0GccNEeBW1R90Opsb/wA8ImzBXLKs0l2J9yPcDr64MpauJYlghAG4G4AN/P5/XF2320LCbg7RpV7RVEkN2po3boTsfpgaXNcynBWPTGb7EL0wuMpiYl1AAG1uRwXBLpTiKFvzsTsRhfK/SLLknJ0i4w1dQWWWubT1AY2tf8sSijgp5A8LyLIE0l0O59b33xalEKlk9mzfLI2U3InldL/5MOJOz8cxM02fZPHqPe0VIIwcuXszU32ZZsky9jdA5ckk/adcCz5dldO441TNEQbje4B+RAxpazJViDCnzzKJF/d+1a/0XCqdXiqVj40EokPNCx/+QHlhly8kXvYHCVW0AmDKUZJWzKVSurSwIFr3v+75nF0TUTyIFzefiqbqvEG3MeGD37P0sl2eClN9zdOeJPkkMrmpaGGSQm2tbk+Fr+X4Y6c4tWzYS+FCkJMWWv40pTTpkCtYX6D1wD+1af2mYx5iI7kMw0AKNrfDlidXkNdVpppaNKdtR788g+BGkk8xfHRkcWWzSTVEcU0c7KDAS+mw53IIJud+mA+SKWzLjnKVJExVGa7wzxSjUO+ouDtuNjgqiqIYg8MsyySvdljMg1AeQ3J9cE0tXl1HCI6fJKNbG47z2v6asLq+aCPMaevpaWkpKhWPeVXZGBW1ihLDr0HPCrmhdIp/0/JVsdGVeHe1xb3fwwBmDLNGhjR4wrb3F8WDtNmRkgiiMM12XUKeiu1ri+xS/I9MM5qjP6vLqs1scEKiBjJG8EXugXNrcjYjDPkSVmXFJurEtjFESLgXtcD6YqqZZBY0hQmx1CUA49qDI0S20gk2XpYnAlc6w00koJ1WC7Mdxf18zhI8ilJaHlwyjF7G8FeY0RLoDYF7Da/phR2k7RyxVUUULhQkdzcdWP5AfPCg5o+ve9vI4WZpJx6x3ud7DfyGOtRRxOQzbtRUk7lT52xXmecy1dLFIWuyEiwFrXwk03OCGUezOP7Q+44akhbkzjZjOTcMwuLHfGnoaxK+jhqJmPFVWRid+9a31xjdJthxkrERypfYEMAMLKmhoNp2PoZ6KKhQRQPVBYnJPIDqV5HngqaS8KkxaN7DywTB7MIVjSWVFUfuwIb/ADfF8C5asMyVEtbI0gAVzEo0G43sHseXLzxxOcfp3qEluiiSWp/ZYV434Fh3tYta/hzwpMRaKo4ctOEZgX1VGkqbDY93bpjQaqBoRTvWZlwR0FPH/wB+BGoclYSJ7XmYErAn+iwbeveJPTDrkh9ElCddA1FLNBmIkKLLKFsUjlDXFvIC2IZm0lRmSSvDJG11OkNawA9DflhjDQZJA+pK/MtV+Yp4xb5NjzQZZNRVsT1NRFPLITFKkWru/wBrvDnvcfXGfJH0wKE66KoFaJpHdWQubh9QIFrWsef0x2SB6ijW7JqkI+0aVbr8ACfphrQnIko4o8wra+omQd9zECH+dz9Ti8/7OkgrmGYDf/hJ+WJX+V2jR453bTFQiijqOLHPVaRcGONhEp8zzv8AIYrZY9d+Gl9ySe//APK+D54oXWWejaWSmDmzPHbSOfPyv92AnikYOyxuVQd7u8t9sNtlP1RZli0tPmCVdUJ5HjbWhjYCx81PP5jDfN3yyeFarLo1FR3gwU6CBbqvX1GM6oqJGKwwsXFrgiwtvv8AT6jB0eXTIiy1kcZilQNGQd/iCNumFlGtjKd6FjVpWR1WJpNVjdQQB064DDlSSKclib7gXxoI4oV4llA3HXyxwrET0t64Fr4bf0ULXmNNDRyAH94g47NULUKUsDdrixJ9MN3SNum23I4oZEEoUA6dW4LXxrXw1P6UU9UsSqIVhMsiMZIr3DaveFr7HbmL8xig1kUFbHXZK89JOtReSjJK6NrFrDmL3Hp0GAJ8lzWXN6CoSnaOmldWWYMLMLjfY8/rth7nSUz1EdRRBfaI5FLuALMLWK7/AN07eeHi67Ixk7dne0OeV0keX1UULO9QxknKxB9ttuW2E37frUrFMtKz09jqU0q3vY23t44eTVpeGlX2iSmdRdkijY7+BGobdNz1xTT0Ga1bJNBmD+zgG61JIZrp3SLC3M/5et8UjKJpwl2ZiXPaqojMNRTwqHFiwpgpG45HA3tgpWE5VJNBvpkXUp9Rj6HJkZrkNFNLNMGiBkvJp1emkDw54x6dis0y7MRO1TTRxxyalAlcuFv4FOdsUjKDJSjNUDVnaOk41ossy5l0KTrpRe+kX68r3w77H5pBXmt4VHSU7RhLmni0Xvfnv5YJjirONDLJVIyRxgSRhffYA74jlNbPMJ/aEK2ta6Bb/IDCtpx0ho2pbYN2kl+1iHriUH+7xENcmMbeHLA2ZxSV+ZUtJB/WyvpXy8/xx9HNHSU9PTwRQR6YUCglFJNhbc4jJ0i0VZ8/lYhGvjczyZhGkAo6dnUx94i3gLc8TNPTEb08LX/9JdvpgoswAOogHkASMBciQ7g2U0M1e0r+1wMEVGZe7a52wRS1s0lJJNLRTROr6RERdmG24+f0xBpGSza2Nhut/PzOO8aQc3YHkBe9sMuVCPiZ2sraiFKaSGjlkMttaqpJjHnbFbVlRLMKeSlkEbKWLshCi3TfEzPICQJGv68/riTSykDU536XxvIgeJnUjCr7un0xFwGjJKkeRx1Ga6g3tfcDbFbliN5DYnYG1vTA8iG8bFtUZCkvsiIW3t3rd7awxchqUhuI1Z9Xu6rbeOCOGrldN9zjqi5JViV3tywVyJivjaQJVNVB4+DCGuBxO/bTuPn1+WL5HqFchKfWvRi4F8cLy6yRF1sdr93xxexF8MxUz5GayajiZGitJzLN+8OljyxS1fJKZFC72528RjUU8NFNTSzV1PHKFdlGtd/h64LgyzKJoyIqKAqDY2B/PHMoxvrZBcbfsymW1EkPF1tcAALt18N8GpVvLGZYUlLcu6upb+fhhzWUOS0FO7SUcQLbgXNzb47YLyqnK0avIvAYklIwtiq9AfyxLn459wVsdcDXszUVehqNJRZahFJDKim2241HFUtQ9TMsaQyAEbROvvdfzxrJcso5ZjLLErO2zG1rjwOKXyrL4pBP+zopGT3ftHS3ywsOKVW1QVwyfsytIlSKiYGkdZtZAtFY2HM/dg0ZbW1EfGMMUC2us0kiqDY26en+uLs97T1UJSnyunSJg634HeJt/a5W+HXCrK8+oGqFXP1qGmsCIgxCi+++17+WOiPFJ7D4uNOpMPQ0Wk01XLLKd+9Auwv5EX6fXDOb9nexlYZnLaTZZRp+HeAwdk+c9np0/o7R0635JEPuwQuZx1LmHJsvepKNbWUuoPnyHzYYzgl6OrjhFO4mXj1oyK6IwYd1oWDgeRtyPr9cFgqRtcjpcb40dP2YzCuA9rnhp4r34cQ1MT6rYDfzOBswyCPLY3kStp5XRgDGEsbnyJOElvotF1Zn1n+1kWRWVVICkj3r+HjhjleXUuayF5WYiEi2hupvzHwGBKuOIJeYIL7A62HPble30xXl07USSewxTd83cxpKwY8vTBUYiSm3p9Gzp8uSOIRJJIQgAGw5fLniKZckS6YhIq7nSR1J3P1xn4avNK8iCKCrXVvdInj+twPHY4kcvzZ5JI2gr9QtYyMSG+N7csOZUaRMvjVRr1H4kYU5/lwq6W1JURwTRm6a2urctj1wvGQ5kz2ko5LHmTbFFTktVSxGWppOEinvSMVIA6cjf6YCYGqE2avmEMsUKvTq6m7tHIHV1293a/jztgzIaT9q5mUqjxFt9lGGCC/nc7/DHJspzDMEifJMvjmVCVmdXVd9vHBFF2czmnk4j0bkj3QHB679cUTSZN5NH0DKMvXK/sjHFGsmphp/dAOw+RHyxXXV+VxT8SWpEx0lSkRLknbw7vTrjG9pFraeniqa2Ooaz6EZhxAu3xtywvpaurEYMqqt9W01KgPPzW+EbvY9Vof5zW0eYAJHQaAOUjEB/oLD64DpvYaeJ24TzhiLLUpdlHqpt/lwprs1kj1Rp7PrAB/3SLYH/DicTzmqktFNoIJErQnQT/ftvufHGjad3/waVNVX/IcHyOY/b5WAdzfiWP8A8cZfN8kEtbUT0NQi0pYsolPeUWub228fhhpDVyNVtT3BAQtuf7VsXsSHA0KR/EbYt5JxOfxQl6Mw3Z6sVkHGgBY2XvHc/LyOCB2cruEymanBuP3j+WHFNXLNJIjU2kJ7t7HUL2+GCC4EesRAH+Db5eGC+bkAuDjMyOzctmL10ACnewJwfl+SrQS8WSpFQhG8aLa/xvtg966QVRiUAKBzsNtr+GO1U5SlDOQlmXe/S9r/ACwHy8gVw8YaQOSqqgAAAYgRfFK1lLL7lVGPDvgYkZYyt+PEf/6Ljz8ZN2z01KKVImDzxAnfzx4SxaRaeIg9dYxwyxAj7WIm/wDGMHGQHOJMgWxxQL+PxxH2iLlxYvjIPzx3iRn/AMyP/wBwfnjYyNnElpt0xEkAcr+mO6hyDLv4MMcuAL6hb1GNjI2cRplVdBTU5jkAB13uSRtb0ODzmtG6mPWgW+/2nP8Ay4zwHofTHihCakUsf4bYtHmlFVRCXBCTux/FHSPmgBzilWnqIQQbA8Mi91YkjytgbNMykeI0CmFooXKxzohu6eN72N8JAaiw/o7c/I4ZV8MhoqNha/D5KN77DfB8kpdiy4Yw6FzQu0xKzTeYDED5YGad0l4WqW1+erDCjgLO5mVrgjZsRqaeRZJQiMwJ7thh02SaRSElZ1tUTDflquMTZZTIdUrHe40jBcsWmMNGpLC23O+KDx3I+za97WIt0xrZqQw41RR0GX1Rl4pVX4NPJI2lDysVG5GwI3G+BXOYUVXJGklHRxSHeSUqgPn37t5XGGNDloTKIqhqqV1tusU4jGq3uHbf4/LFFPXu8aw0GTwUboLK5ZXcnyJA3+Zw6ti0CVVPmUDEVkDF3XVxQwZWAHMMNuQwTkmZClQxTSSxxPYq6KCybfA4JzmV8uoHky2przUEKSpIdQT711a58TfljMs1VKFkqJkjITYONN9zsABsdj4YyVjOzWMkc6LOczo3kW9y7lGt02bfFcWb1Ma8MyCWPqkyhx8jjKtK4uRJva3IYlqlWNGNRfUL92QE/Ecx8cbQcGaWefKnVp6mmkpdKnU9HKVH/I11+7CWUyUxPCqZJoyLhagsHHh0t48vLA0MiO4ind5Vfu6OIAD8bbYYVxpGhMMkHCEMRtw3DayTyJHMed8HIVQXtBHZONpc+WWTugQuO45B6dRbG39mib/ic/8AjP8AnjE9jSwzEDRpUQNYfLGySSp/aaUYpHKvFxRJvv5AW/HDxprZPktP8S32SH/1P/df88SFJEQAeJYcvtW/PEKx62mqKSNaKR1nk0MxVu557D78EA2JB2I6HDYxfonlJewf2KIynvS+nENhiwUiDk8g9CPyxYCCeuJAi/XGwj8BnL6UijQk/aybHxB/DEvZd/6+X5J/24sLFn0xRu21+6pO3wwozDM66lqBClBIyMpcOysCAvMBbb/MYGMRlKYzNJc71E3w0f8AbiD0VwbVM1/RP+3E6CdqqminaCWJXQMOIum9wD48sEFgASRjYR+Gzl9BWy8HlUTDe/JfyxySn4Md+M79O8B+AwRLMsSM7clUsfHbAFRXwyU8cqv3XGw8PXGximZyk0DySSIxK7jbbHiVUm2rff3jgKWZhLdZEsbe83TAWY5g0MyrSpG66BqMkljfryBwjf0eKMjLXPHS6Yo5UMcrNIGW9zY29eeJdnM1aFKkz62Kst7Ke9yHLxsMbI6TyVPliBI56VPjcYnQPDTuzJx53QtWyVtatQ7RjUqiK6IB+9cnc/Db7iz2gSSaJ4Sxja7oTbvCwtcfE40JSI31RRW/uDFaezcVk9lgLoFZDoG177n5bDz+az2h3CUumJ17W5SAuuodXOxBjb3uo2GPCpo81kXMKOdpDSh0sAVFyN73GOZl2UhzGRTRHgVGvWQvuv1II6fDHsioJcrpZ4KrZ0lYn54LlFwtDxjJSqXRnKenzY0TPFW6ljbcPITuev1wZlGT+1VHEzhgkWm6vDGrtfruwuPkcN2nSooKho2DAMOSkW35frxxCmmVIW1g2QoSd9wbbY0pyyaRlwwxyZrMri7JUhVoaZFlsAXnXVt5A7D4YKre09JTKIstjWTTy20qPS2MfmCyozPEqlQovvvscLaer1VBjCHYb/r44yhcbTDnjKqH2adocwqFYNMUQ/uQ90fnhdR0OYmUyGmAVvGRbn4Xvg3KY4GrQtVFxYpFMZjdL8/v/njR1FdFoIi0kc9lwYcetgnyW9GG7QalgjWVCpDg2Zgp1cxz9MbvsSZV7NUq1KNHJZ7rpuQNbWPyxnK/Os3o1ZqKYwRl7g6Rvt5jEstzmbMEkmr6iSVwttWu3Q+Hw+WDOGtAhyb2b4Xa5uSpGwIKnEwAGKlbnptvj51WZkdSGCeQDcH7Q+XjimPNZBKGkqJiovca/wCeJYP4V8kaPpZBuRZib7+WONGkqurorIdmVxcEemPnM+ZSNIvDmnQN7t38OfX0xOaoqQjEVT7crNjYtBU0zfR0sNOriniSME97QoH3YkEI5E2OME1VULChFY+q1j9rbpt9bYPyg+1QSNUmWVQTHom91iLXO/Mchflz8MbFmXIjXSRcSMLIgIa2x364VZz2Yy3MyJKuDXKtwp4jJfltsfL7/E4XHLqXWQIOGCNtDlfuOIHL4GICmoBB301MgH/yxkq2Zysk3YPIJV0ilkNiL/0mQ/8AViufKXyvLcwhE8nsxHGgjkctwiouwvv3TtbwN+fXpy2nHNqkAjn7ZLsf+b1wVSU608LIZJZFIuqu+oqD0ub36nmfDGyYNfD5zQTLLVyTqT/VlSttxc3wa1SpPdP71+WNDmnZqlrpePSEUVTc2eMWDHzH4i3xxjcwpc1y2Yo6yKByfQGVvTb8sXWMznblAlQtNHJK0/usLLa3jg4VC2BuOfLGfM9TJICJWJO3dAGONJUOCpmNufPph3C2KuSkH1FUsVUZHPcPI38rcsVVWYrVQmOMEKLXJPP4YDjpmkcbFjfYDe/ljR5R2SrqxRJKgpohYky+9byUfjbBeMexU5S6G3/h7AnstdLwxzVLsPAG/wB+Neyx6TaKO6kgHTe3ywDluXQZZl60yLstyzkXZiep+74YYMSNQ07AbFCLnHLJ27OmKpUe4NlH2YQ35cv5YruQ+uIlWI5nEmYllJI36AHc+HrjyBdDXPeC3sL7YCGKpLsTcKSbXIA3646sSyAFowT5jY49YdOXIasSjADkA28TzxgHvZ6ePfhJtzBS+2+INFA5WyIDuL8PYY61wDaxYC5Hh12x4FtStuPCxA+uCYq9lhna/Aj32A0g39b4kMvoZNmpKYjVY/YjfBEhKL3VYHmLXx4HTKY4m5XNrbc8KEgmT5czWFBSEgdIB0+/CrtJTUtEtOKamhh1uwZo0Av7tuXrh+k8jMVOlVA3sPwwg7fVXDySMhbuamMK1twLkk/JfrjQVs0nSEyHS7A+I+7FjyWOE8OYRagS4uSOuCXqkLe+Pni+BLIKerSFWkkZVVdyTjjTrU0jSxEMrXsR12wrrGWaLQSpBI2+ODaT7KlRQBYf9owGFDqkpoqinhikPDUIHGlLamN+o69d8KHIWq0yBZbNwykZO7EgC19+vLGhoBelpjtcRr9wwr/bNVTSaSsEywueGKhNWnc+6ea/A4VcjiOoZMBlTQj3jAdAbDTYg4FLNqRpidPiSTjV1fbTKWhQZ9lx0sdPEUCSxt57jCOtqsmqwz5WoKa2TTxS1hba6soIO/iRzxWE1L0SnHF1YvNRIdxK/wAHOLMvCTz1C1dfJTIkLuhD7s45LvhhSZFWVYBipWCdXk7ij4nFsGS5alQ6VGYR1U6qzmnpH2t1Bc7fLfDOUUJUmI8uMtdX09DJUyrHO+lrNy252xvssyCmp6Pg1qx1koc/bFLFhfYWv+rYx0D5XPVxSEzZPIovC4YuoPS569d7jF+Z1/aagmRaWqqK6BiCZaWn4ihTfwU77HEp3N1EtD8V+RvPY4F3VLHywhzjNM8gz1cty7MZUR1ThISABccr2xnJc17TtWtDTSV/ANuHJLSaenXu7YNy+aqmzujmzayzRRvrmcaQSEaxNwAOmEUZIqsXslmVT2kzFo6Q5gJJYbuUWXS45c9/PGpyiWRcupzXsVqwlpQQCL8r7C2A4PYpJ5JoGppZ1HeaNlZreZBOD1tbkMZzl10KopozsldVf7UmVQsjQh1VFgAJj8CTbraxF8GHPZoq6BJVEVO8R0xMFMkj9NJG2+w3w0k2TrtitE03N9jbbwwfKxFxIBrc/rKailnpYpaSa+zzKNKC4vqtsNvAnphWuf8AaieMyQ1TyQvezLEhUjy2xoFAu+w97yxIWA229MK+SykIKLMzk9fnCvVLmCSMnCaSIMdKiTbui3IEX2GHE1RXHKo54WgZWdEURTEaGJAtexvYncYMmVZo2jkBZGFmBvuMIu0LfsnIKagoo9VPM0pkjcFzbY3vzFjc3wVJy0LKEW7Y2rMsqWa7Vhm4YIAK2J+uM9rrEIETVO5PcCsNP1wVlOdK8ENEJlclCneB1DYm3wxZ7NUlVbhR2b3ftT+WFnxtPRuOUYoCaor0UlDUXPvAk74NpaGeqhWWsMgkPIadRA6c+WBMrnkr81qaMwxhacgEqTdjuCD47joBtc410atGgVRt52wtfTpv2ZY1dvep5x/hH54l7QrISElAG+64LFPLPT7ab6iLt3bj9XxNI3SG11J08ka+3jyxRSZytaAY6iNiSFZnHIMu31+7FcZkFVO7IbuF3PXnhhLQSzXdHjWy89XK/LA1PSVhBjmmiPDS4a5tsO908cI7ZRUiMdXJHrKTNGdJVtO236GKjc31AsrbE2xHQQzIp4oIsbE89+vL5YAzLszlma1XtFZC4cqFISU2sOWKQ4k+ycuRroIkpqSKhkWlUqrhS3evvtiNGyCJO8TdtJ25cvXF8MQSPQsNLpPO6Ob/AOfFrqjxCJ4KXQF092Gx+d7nFHxpuxfJKqsDmq6ITmlkqIhM3KIt3yPT0BwvdKRc6dKMjcrcauQNvHDOHL4quWXTBC1UBpjkMY1KLHa9r+OO03ZGuFY00ZiZSLFX7v54VpRNblshLERDUGx7rFAdvDF01HJTQQxJxHmAu7KxN/hgqoyynoakUuZVy0TugYNwWeNh5EeHLcDCvP8AKaKeqgZu0FLXOVMdkfhs4JFgF0kePXqPC+CuO0bOmB19QIQpmu4Jtvv9+PUeXPmCyTQWVBzDDfBUmTq8KRyFNKEqq8QOdrjex8sF5VltYA0dHUrEsigtdbhQPK3n44WKSWwybsDWJTYCNT6KMRZEt7qj4YdR5DKpANQAdjbSQbYsl7PF1LRViaj7ol21eh/kMRplbRm6jLGoWicuja7+6LWwbPTGnpo5derWOVvLEa3Js8ikUSQSSxhjYqVNgepAJtihoZY9RlRl5g3Fr4tKrJKwhTl8MaySPJM+14k2APM3/kRg3/aijS0MdG8YCiyh0sB8+v44WJlrrBLWJEyoi62cufpvhPJUJUVOm5dlUd5k3A6WN+WBSDf01K9qKS3+6VH+T88ExZ9HVozx0lURHZms0YK+dtV/pjJwxyTSLFEmp2ICgbXONPB2XqKZFpq/hRy1LWjZTqMfS/18cK5V2Oo30NMvrJa8FzTVMMWm6tMEGv0Gq5Hna2Kc4r6jLCjpQisjJ30zKhvv0PPYYOpOytPCQlRmddNIwvZJmS/nsb4nT5dTTZdV1NMlXG9O8kYM8rOTpPMAtbfpgJqwNOhLT9oKuQjg5DLK4NtMNTFIwPoDcYe0MM0sAqamNaYMAQnFDvf4C31wNNmz5eBTrTREDfWrAFvhY2x5+1tebW4gtz/pB3/y4el8E/I9Uw09NULekXhm7SSlUFiLWv13vgRESpk+xyqGoUNZ5CUXRtttbcHfCqqzCWejqJjXxR8OpdzTKFLPdrkMbXIuevhg7s9mcnGgnkaIpVMUusgJAtzIuSLHbe3XE+RuLTXRSMU1/RjTUbwMXhytUkIsXjCX5b77eGGQpJjEpeFl1AFlLC49cFNq31gkHz5YsMgMbItzawNueNdi9CmeGpRgBBHwCjcRy267DkPnz5YkC3eMbrYWAJvsbeGGdyq6eaty1DGF7S5lnGV5o/BdfZ33h1RA2HUeoJ+7GTCaRi6umtgCeYBIGInuRtYEdCdXX9AYwUPafOJ1VzIhuP8AhgYtHajN3ldGeGyWO8fQ/HBoxtFfWoB6frngmOyoSALOL3U4xCdo822KNCw5f1Z/7sW/7T5sbjTT28TGb/8Ayxg0zXyvcgDu7bG/wxJFRWDaTvtzv9MYX/anMmkeNhTXUg7RnqP72LE7TZissaKlN3ybXjPQf3sEFG1lUzEEMyMp6+GOBBpXUSAeV7C567Yyx7QZuBqEdMB5Rn0/ixS2fZnt3YFA6LCR/wBWEsbFmw0lSOYLdOY5322xmu10QzCfKsvZu49TqlUfw3HUcvdI/wBcVzZ9ndPBTyyCmEVSSFPD3JF+Y1eRxKq7S5xHTPXQU5k0KFIihJQHz35b/LDR07Qsla2YPNcsmy+vmp2ilRFkYRtIPeW+242O1uXjimGNyjsS2hE1sb72xq17Q1lZSgVUNHMGF2BguCb87X54SV5WDL6jRGFLqRt1J5Y6YyfTOZwS2gaorClJZbAra3zxpaQMaKMmxug2/wAAxg3llchXiYA+IxuxIFjKL+4dA+QxpoMHdmooXAggF/3F+7CSHs1mlVXTSLTIlPqJM8kwVd7n1+mNA9Tl0tFScGoQ1kcaJojIOrbkw6dd/v5YUVtNmGfuZKSgqWOvQ5hI4ZK7A77A2HXlfnvtGUaLw5HsHrez3ZmNof2nms1WRYGCjHdZz01D6bjDGizGCgQwZPldJl6qL62Gt25+m/xODKbsXmdQqGtalpI1s12PEcEeQsPrgsdnMgpajXUCavqYgNLysVjF79F6bdb4SnVNjNxyyq2ZnO6nOapoVggnzOSR7FDcqB5Kvdv8MNMo7GZrPEZa6mp6IMCWElmfcW5D8SMMViiSLSI07vIRj+fP1OORxq1ogy8SQAqHNgduWCml6NK30wWhy7I8mndc0oZNBItNVRBlLC+wVQQPS5xp8tr6CrKLlUET08QYPIsWgRG2wAI3v5Yzq5FBmEHBNQiqrhy0IudNr7HlY388OMvoqfJ6Z1pA0cZ3kZySX6foDBcrFS+jVaul4YJaFgAo1GwufS3kcV08qLPUyTVEDROyiJGAXSLb79cJp9TO5QFUvpBHT43vfAk8rwK5eZgqgsWZtybX2HUY2XxAx1tk81lgqcwmmkVQISUAN1uL3BJuBbnbx8cUpDDIwQlgw94iR/lsbc8ZWHOMxqIldqjf3hdVuPkN8FDtBWAmLTTACwCXN78728P1bCt2xkqRpDRxRuHMk+1jZqlyLf3b74q4MJsEnqmJuQfaJLFfnhJL2grhEWMFOzjq1ze+KFz6r0t/QoCWHWYjp/dPTGVvoL12P0WwazVVidrztv08cXR0g2aWpqkBHIT3+PLGaj7ZwUt0GVyF4+4xNTGoJAvYX3O3L0sMGjtXJPCAmWy7EljrU2Hx5/TBaka4jaWkHe4eYVNxtZrc7XtywNLT1L+zA1k54MglEZsddjsOW3j8b4Dj7V0rkiSkqVAFu6qPc/Pltfbnggdpsphtf2oMV2V4bXbz/RwPyRtBDpJTxyFCYFkkMkhWUEMx5326j88ScJFRmplqJoqeIamc2sB5bb+mF79o8p43FlkqV692AqB5Wt8dsRjqqHtFUNIIm/Z1DKjxke9PNzPPoB088b8gpRfYB2fq48r7W1kOZQyxPVn7FpF8TcXI8fLrj6PTrlMsStPmcccnVC24xmqpMuzKWJcxhiADqsJckEMTy1A9TbDwA28Pjh01HtDSuSpMyeU5uayqWnVkjAjJBRuW4HW/jhhWokZcSaR3bs3pvbfxPxwIaLLcunL5ZBEs5ADNHsB5H4dPTEIlDsgu0ktyBqN+vTGjx2RnNIPiq6aNeGpYqF0qeE426XuMUzzwzLYwuxA7pPJbcuu+PJTyQhmrISASbXcKVHpfHTAstPI9Gk0zKPd1r+HPDeNpg8kaAiwviQbC+KqWVjpYNY2IHQ+B88FK4tjoaOZPYPR1Inh1gEbkb4CzjNZqGaGOGmEvER2LFiLEWsOXXEqCMUtMI9eoAmxOJS1EI9949vEjASC7ZbltdojapkJW6AnSL2uMXHtRLC0ggBmjGkxhgALi1xe1+mE89ZCKWqkWRSigXKm9scyqbiKlXSN9opG17CQA30t8hhZIpD+j/Mc1GcxtSz5fIYTHeOWKO7xyW+7p54z9PlEwqll4WY1Glg0Z9hChd+hLjwxroKnNaiBJ4KSBl1EK3HsV9br8xt8rHDBFrwd44lJNyASd/HkP0cTU5LSKYwfZnxHVGTi/s6oB/fcyIN99z3vPng/KpnhqV4yGF+IUKN0J7oBt52wXTZPXwVbGKqjjicX4PAuN/PVfr+htiVZkc81JVRLJ9ppJhcjSFNtl9OVj0wGw9hjMrKXXusWsQRff06nfEWbdS5Fhe/r1uR8dsLnzeljCLWTrT1IANRDfvK+17kdOo9cVN2lyNWMn7Rg38yN+lh4eeI0xrQ7CtGqcBjpF7KLW3G1gdhvjprEaKT22mhkK/vadjsN99x169MLG7RZW9MCs5dTYqyRuwPmDa2BkznK5KioJqyO7caka7eQuPG+Di/hk19GdT7BNTyQz0dkIXVok5i4NreHL9DCCr7JUstXJNRNJTnSAkZfUrE8hc8vW+DIM8oDFxNdubSFrbkXtbe9/xwtlz6lq6SpgR7yLG1lPdLi1vif1tgqMgZIoyzLGjSVqqYQTHSE0TWNr7g2+GHQihqqKlp5KyRlp2/c587m7Xv8Ad9MYUQRsUBXYC1+uK5qVFey3sBv3jbnjasP5UfZKTMstggCppiI5rub/ABHP1OEhzyOjiq6ZrzJLIzfZ2Wyt0/Qx82b9mGqaGElyAilWLXVyP+7fDCkkWjy6VwupTLc26k23xpJLrs0b99GgqqymnfUscqbnqDzOBzJTgEnigDmbjANK1VVKTBSXAaxvIBijM6iakMlNUQBHeO9w4IANx+GJZcxSuN9Hqbs/lVTV1VYlXUmWVu8EdCFBIPh5eOH+WZZFQwrEkrldBRtgNVzzOM12NQRrVxiRXGpDqXl1xs1FsPzt3g3aE4aayWhgM1qVjRSUkKixd0ux+IOInMahukIHgIz/AN2AxjoxLJj4opOZ1mWmokeQSxzzFlVrnRcchc7DblhT2l7TscjlDUsLyodUTSRhgrEi/PywwzGrlpIC8GjWVkI1i42RmH1AwtzLK1z2sNJLOYxJGjs6i/7qn8caTmsZXpuugxwtqtpWYiTMIZFFqMQnmWilPx2a/j5YJo6umJYcdgQouHQ9PS/jjVUf/h9RCfiVVRNNEvJANF7c72N/HlbD6lyLLKBSkFMFUDfvMT6m5x1SnHoRVd0ZSooqulgUiBjNL/VKYpGBHUnSD9bYIXJcykp+PweSamUKw38AGAN/LGzgihgj0xIUJOogXB9Sdz93LBQt3nFzsBcm305A4lYWz5PTZXmOZ1EklBGHjQhSxZQL28/UYl7JU5fUxwVYUS7kgEHp5Y3WaSLlE4qKekDCdy0oUle/Yb/ED5hvHGPzOSfMM19q9mkVW6Kh6ADnbDvktUIoU8i6nYM1mJKruR5eGOUsvtskiU8RMiEd1NTXBvbY79MFwUVSirJ7PHGuk3LBpCfjcD/Lg3iyCIRe1TrGP3I5DGvyW2JNorTAajLM0qODFMDFCjA2nfQVBveynvfIYOp6mekrOFBO8bpGup1Nw53uxDDy6jCypVIH1UdomlkVDoOnVzJvimglCz3vvw1vv64dbQj7NLUSR1i/06hpqhv+Il4ZPmvP6YV1vZjK64EU1dU0TlgQlUnEXb+0Dt8cXGRpYHRG0sykBvA44yvHl0qzMCdFiwJP34Ck0aUEzIVFHHT1k0M8kFUiMQJIXJX1GGMMochTvxCSGHIn9DEez6OsNXandbVJ5jny5YJmAFQjOBcEkeXdGOp8iaxo5fG08r7CcnkklqULWX7Qe6LX7pwsru0lXkubPW5BUunDmMUyOo0sRckMt9x1B+7HaXM46avUbu/EvpBF7WI6+uCc2qsvz2maGCj9kqf6tR7QCpYiwtqI59Rv5HCrTHZqqDtlm2ah5pcqWJNCFInkKh7jdla3Ly+uL/bsxmVWkoIw9792o269LYQUE9bT1SUOaOgnRdMMaKbFVXc35fDyxr8mp469SoqVWULcxlN7eNuowsoLsbJoANVVsvfopO6th9qpJ+7F9Bl7ZhUQx5hSywxAGeJbgFihUb2J2Ou3Tl54ZSCgoSRXTfaBiUjLBS4G17G218UVNWtVUpNxY4jGpVeHNdgDzF+XhyHTnhNIPYXldNFlCCKqmgDui6IlJJ7ote53O1umBayoEs7SOmhGsBZbkjpc/E7fzwjzpZmp0bL6gU9QzjvgBmdBzvfnvbCWNO0SNIUzkAEm2qmQ8+fpvgqDltAclF0zamQsO6gK3sL9B44yPbLtAkFK9PTvckkO6n3j/APx+WBGl7ULG4OaK+prFEp1VmF+YI5G2Dhk+WQtT1MsVRPWxMSUk1BFG9rbc+XT7sNHjadsEppoy1PS9oqdIx+zS0bLdSEJ28dsHImbmJdWWvxWcKIzqU2tfXcrYLz3v0xsqXNYqfvGi79ragzf9uKKvtJlSZqjz1sCM0ehkMg+zYG+4O9v14YEl9iFP4xbR5FmVXG/tAjpzbuhH1n1INthgeo7PZ5TW4MlDVKNm12jN/LfGhGc5bKSP2nROQuwWUH1vv64sGa0BXSK6mIAHKUX+I+HpywkeSUehpQUuzB1HZvMJqpaibKopNF2dY6uOzf2rltsMKdsxoRMRl00autiNaObeQBvjV1mawUdOaieYWjGoBJB3j0Frc8ZKkzyeozQ100MskTroTgsv2e/gd/piq5JSW0T8cU6TEklesNQySRTQupuVkSxH6viyoq6Osp4+LLd1JIAbTsQPEY388QqrF+9G4t3LFbdT+vDliusybJqs7UdPckszGPvt157X+/A8kbug4S6sUdnclkz2qeoSnkqKWN7MEUMt7A77+fIA40dblUWS5fFDT0M0FKkhZi0b2BbzI/HFPZ7LZaPMKaiyqeop6QsZKtYXKrYW8DzOy/XGoqIuOrxtPUPExtpeQsGHmDg3BbC3NrFHzrOyak0SUyO9qyJnCi9lBNzjcGpjX94jy0kYimSUEcyypTxpIpuGEaXB+WGomrXF0rKgj/Cf+nGlKEjQU4IweYPBROVj0QxEnSLWuxtcAddydsdrqY0lM6U1TUR1WrUkg203IN/w540EWR0a1BqyNVQf/NfvMB5argfDAOZAUtYUn71PNssp8/3W8PuODGfoVw7ZlZRmHaEx0RrEqJIbtKWN3AJ95rnzsD5YISeXs0rJ+0ZWHhIYrj0spYj647nmV0iQK71L00AFjILubnkLc7em18eXsvlrBXeWWQED3dII8Li22HlyJE1xNmQzvMJq/No6+PQs7kAIg0vMPE+O3jhxlrZjT5aLR6nW2viXPT/AExp4ezuWaGKpJqKEBjK42PkLeWM3mVBUZXUwpmDVM1IXJ4gNkNwR3tvptjR5VLRnxOH5GeljkiLl9RKk7HFYcNEzaFJHTqcarLMiyzM8yeAztSoqDQUOrWb8t/Ll6Y01N/4e5PB9pxKmRuuqWwPwwzlGPZkpy2mfLI5V1WeK6G2oBuYxuqzIYMppoc2ylnkyuYKzgkkxgjZz8dj/LGjj7F9mlO+WKx6l3Zt/icWdncqqMvparK6lFejjY8CS4syNzUjp/PCT5Iv9R4Qkv22LsmrmgCywHiROBqUHZh4jz/0xqonilQSRtrTnqTGEqKCfs3XFHGrK55LQyXvwyeQP3fDBU+c1mUMpoo4pRMd1kJFm/iBHkD67YR12hqrRtUJBte3WzYs0721W2/Xwx8vX/xDzZ8yFJHS0SHilNTI7f8AUMFZp2tz+kpWqFlo1swGlaew3NurHxwKNZou2XZg57Rs1FJ7NXRi8Uv7rj+Fuexvz6fMY+YUzfs6NqfNorVMTFXWVBdT4eGNPlmf59mMAqJczeM63UpHDGF2JG11v0xpaeJJKeKSeJqmpURM8zoNbe6RvtYbE2At4YzljpmrLaMflmXwZjTiqRKWOEsVvoBYkc7C2G8OTUMZS1OZC2zLKBpbla48MNKyJYp0iWUSxotlYIQPHb8sV6nUg6iGvsTgWFITN2dyCvd3mqHR9Wkqk2hVI8AeQ29MTpezGVQOTQVNUHKbssl7g+BthvHreUiRw5a66WQWGL+GIVKo3dHQWAU+G2Deha2YWsjaKpdRIe6xAZhcn1xS+r957tbna1sFVys9XJptfWeZ9cCONAYyKbKCSq4n7LgaUxFU9TxX1OysdhuRyw7oLtTMjqHBdQV5ahY4XXdJeFJHwiVDA3v5YY0MSTQMHW6luR+ONNtbYsUvQ5yfTBTSLIUj+1uBqHgMJe00sT1ZKkN9ja4PrgkUUI/8tfliyKgSV2VI4+7a+r/TE1y5aSHXHh+TYp7CEFKrce+nX1xuQNsJKOFYakoAgIK7odjhsbGWO0gve2m/PG5pZzugcUcYVZeMdxVKwiidyL6VJtfAeUZg2YJK0lO0BQgaS4a9xiaTqylrourpKZdAqkL87AAnmCOnlfAcebU9Nm1NKe7GzcNiy20gqqj4bc8GVtVJTaeDpuyubkX3AFsKM2oY8zzCSnd2XUFbUo3B0qfzw0nLCKfTYqUcpP3RsVmRSw1xlTyUOACPD7+mIPLCC15YtSm4N1v+vQYwkmU5dThlqZJtSIxLFn3AIvy26j1xevZulYcfi1AVTpMAkOgnlz587HFaSJ2zYieGMKTNENS2IeVfDliS1lDoA9qgQttYTLz5g8/H0xiI8lymfSsSteRfeDvqW5Kg7tbn44nLkeU0LrDJFJLfUQ0l2bZS1tiBawxqRrZtjV0appeuptRFiDOthiIIiktpRb7+9e9+fwOMb/s5ldXTNOIpI9KXAjbSCLX3vfexthTNm2cR05lNdWVcupVEaypFtY3JOnyAt53xtaVjKMmm16PpMgL3EJZSAN15Enp54VzZbDM8jPaFzIbLq5D02+8Yx8jVdZWpCM1zBkkdVF6h9r26C3Xyx7NcvNFXT0zytNFwgYpRUSl2bUAQ12ItYNyHO2FTjt30U8c1S+jmvyOujieXL6zUNI1RkW6b2a+K4Oxk01OJpc1ZJ5BqsF1KPjffn5Y72azPLKDLZIKmlqzMXNzHAXDi23e+JFjh/RZo9btlmUZjIVNi2hFAPxIw65JVojLjSlszn7EzejUgQxVgHM00veH+E4v7M09XUVEpropUSMgBGjKktztuB5X/ADIxu6OgqCrGWNYnJv3nLHp0tgyWmp6ciSrlF9lj1HmfADqSfD8sBzsySQkaESAKIkJt7rDlz8tjv6Y8lA3vaFRNgXJ0joLH1Nvzwx9rVe7Q06xQnV3yLtq5Cy8rcjufDbe+BXj1yh53kZw+pdbA9LelrE7Cw3O1ibIEztRluY1GYqqZlVUlLJJtOk5C8MhRe21rG4sd9xzvsdV5LTfYxVqit4B7tRIN2P8AFz6kfPrh7SuSVSQknc94XNxv8CfvHiGwQ8cAcSghFvuV2DHlfz8N8NloFbMzUvaQ0sdSoZQAzMwJCmwI36kX64W19LWNLRS5akjzxhzGYDdri1reu+NdJl0Akd1RNRHvRrpZvU8idz4fDC+qy2VKeX2GpSGS6svtKhVjN72BsV6ePhhlMVqzsbz1ESy1iJDWSqvtBhuACNt+Yvvv+OJ8Z9BaWwjjS9rX5X2v6AYuFPVJCFqQvEYbNYkchyYDqd/ywrzw1sWV1K5fokrwn2SMAQX2PI7cup254G2xtJDEIdAcRwNcarGJR0528f1bFchVk2gjLKRf7BN/Hnyx2GZjAhqpUWXQA+ogd76Yi08QQqksRXVtZwb4O0OoxOqtOu4gXjqQVLxrYb36WwMo47a5IkeTWdVi62UeG++LxuNWxufG9z1wBndRW0WVzT5VAs9WgHDjcXVu8L7AjpfrjJt6szhFKwx4KcLpCqWA3P2nzH0xkqzs5VmtnkVEnjkYlXU6QfKzWOGvZSvzauo6h87pI6WdZbRrGrKGWw8Sevnh9ZtR2NgLi9t8aVp02GEY1kj57PkFVYj2Ntri3dP449TZDHFPE9XlKywq15E0r3h13x9C0jawtcWA/X4YhLxiF9ncA9Rb9fhjJsLgqPnuavks8bjJckngqNF00Sari+/cVPrfC7JaLN5UKR5ZVkRHvkrpt52NsaSgyHO8szVamJqOaFGK2ZmUsvnsfXryxskXuPLKsKgcmKgjz+7FHyURjxKrYl7M8X2D2WKKVOG9g0gIuOe9tjb7rYcBJBGrKjKbd5uQbx6/q2B6TOcqUMRXUQW/WTTf0wVBnOXSuqrX0oZn0oFmQ3PK3icSaZTXQwoGpqSmKpNFx5u9J3+8Dbl4+PzOLlkVjsQfQ4V1NTBTEtU1UEOknVrkC/Q74Wzdouzyixq+IR/w4Wf6kAfXGtsNJey3srQ1sObZi1TXVE8c0t4UlkuqAseXh0xoHKwnhvFxSv7yuoGMF/teIqqp00i1FJt7MGcRGO/PV3rH4YETtRmMguHSGxI0WDHn44d3dkqVYo3VLXJVQcdWZ4VLAyb3NvK2/ri4JS1SaXUOjLsHTZgfXmMLuzFPLltA1HVmESrMzDTOG2Nj4X+mGXslKkwlFPGJAbh7bi/PzwvQU9GczjLhlsbTRTl6YgKqMxJjN+XmMUZVVQ1EFtNwGO/VW8vLyw+zqlgr8vlgqeKUNt4/eBHUYQLksuW0MTUjGoMd+IQoDOnMGwJuR9cNGKltgnJqkhhHJZVWnKtIRba58r/Dw2xZTUMcqP8AtDMFicgAQrCdLjpY3JF/gfXqikqwvBdKp1jZhqMZAN7Ei9+eFNdnjzS3KTuum2k1HM353A3xtQ7CoS5P1GB7IyU+aGqoqx6enBuUKFiPS3S/L78bDLK0m1NVSwGdBYsH3k2ve3MHy/Q+bSZgAxD5bHqt/wCZM5I8OoxCmrpZq6nWGCCKeN9SNDdZLgXsCSQD8OvnjZN9/wDwPgcbev8A2fX1JLbMvPYA45I4BN0IIHTHx7M8xz6nqpI1zPMQQd0E7DT1tdV32xXE+YTHT+082YhbnVVSKLfEjCt16ZlH+n2Csooq+mkhqE4kMi2dXFrjHzzNqSfKq+ny+qJdQ5anl/jSx5+Y/LGNaZp65IJZppI2JF5JnJtbzOG1BRU8NVHLHCA4b3hvtY43kUZqDXYHG4Nr0XxZCiZj7calywlMmjSAN77fXDKtpIq2mMExYISCSpsdjfCtM8ds2WhFOoUzGPXr32vva3lhjm1VJQ5fJUQhS6kABhtuQMWd2Q0X5dRRUcHBgvoUlu81zcm5+px2szDOoYRwBE0KONIMRvpB5Xv+X0wPkdXJXZelROFDl2B0iw2NsNs4qHjp6BIT3WAElhfoPlgY29gypaD5CjxgqxFu9ptvixIjIjSSKflz5YmBEO9IV9TsPLHGqwy3iKONzZSDyxMsDuihCIm0PyDFSQPhjhRpaFoSyMHQqSqkXHLbBEhRZ2JQK5S2oDf+eKDrkkKK2hIxbTbdhg2CjFSIInKoNkOkXPhtiDqH3P73MXxfm8hp2lfgmT7Q921r898UUYM6RvpCO5sEuSRc4Wn2Vv0egYh2CpxGYWF7sfhhjQK0ML8YGM6x74t0OJLl0BkvSTS1ARdbTR3VVI6Xbe/oDiFCoemcHcB7AE3/AFzwOS1F2CFN6DIjxm0Q3kfnpTc/IY5HVcJnMbxENb3m5WxY9XDlGVTFn0y1a2CXCiwvve+978rYAqoIcwlStZ4YJUlUPayR6N9gqrctcHx2ticOLFKV7HlNSbg+hlSzcSdpCUJJX3De2LqOnnfNr8FdLO2glh3tjtzxVR05ZS8K6o1IJYAgH54lnMUTUDJPUvBq91l5nun572wE23/uZxSWvQ4kiZJRFJGQ5IFufPHZYEpnZE0bHfSLYyNHX5rTwxNFmVQQFHdlbiD64ZQ9pO9/TMtWYHcvHLpe/XpY42HwNsPq1RzGXhkkNyBwxe1/HA000VPmycV9CKpuz7cwtvuxSa3Lczq4ZKDOZaFon+0gqVIVrdNSsAPjiWZUD00s1U4UxzRmNJlbXrdlAAuL9fGww0lJRjH+iLFyb/gszub9oyytQonD4MkZ1uFLMWUg7+Q+mGsdZ/8ASZprp3ZwL3295fzwggoYWi4lXTpxCxB5Hl0vh5BRQDIZKcRRiN23XTtuRirl9Qij8Yry5pKWem4pgF+HHs9yTxSbfI4Nz2bVX6OLChRSe+bHvIR+OBMtoqP2yFo6aFWR1YEWJ94eXngzP4aY1yvPErsy2G2+wv4eF8bJ3dAx12EZJPxaCqQyRuY0Ckodr6BfCGlp43p2lkDMRIiABgo73XkcaDKY448tn4ShVcFhYW5rjLPLIKThQkK/FRyW5WF8Sntqzo4ssJY96LatRDUlYNQ2Urvc3Kg/jg2rRTLWrJGCYlOhyXLbMni1v3j0x2nSrkX2inrqWnZo1GlqpEZrKB47cutsVz5nmDVNSlXMZqaQ7w7FVGpTsw5jboeuBSVlZOcsafXezS9msnrazJ4JYofs+932IA94/E4aJkI7PwT1q10NHM2qQKpvxXte25F7+GMfWdps9qoFihrFpYUGmOGmQRhVHLfc/XCimWdqz2iZnkkCuSzvc+4fHFVBUc05Nyej6JJ2yZ4LPTtG5FjJCQbnxGrl6EH8cCw9pKLWzvBUl2ADszByeQ6t67cvntkY6hzChUG5Fzc2xFqxVUG4a+1gRscK4sRNG3TtHl+m2iojN77oCN+e1z4kfPxN5r2hyy9mklPM7xMd9/L7/EX5tjCe3wj3r6uoAvi1KmNlDBG0+NsDFhtG6jzzLC+pasITtZo2A25cxt+uouxn7dyp4n/pi7gC3DJ57/THzoVcBj1atj5HE/aFVeaja9j4YGLNaN8vabLYlK66iS2w0RWB+ZwPUdqqI34dLUE32BKqp9dzjBrmKEgEMB46RjkleUHdQk+uNTDaNVXdpoDSSxzUEZpnF5RJLqUjp3dJH0vjClaSsmkmpqfgQlzojDlrD1ODTUcVZUkFrAc9sVootZbW8BisFSFe2QRHjI0TSKB0DkYnxakqVNXUFbcuM3546QfDHrHwwwKB+LU7MaupuP8A12/PEjNVc1rasek7/njrKegOIkHwOCKTWsr0HdzGtG/Sof8APFozbNkPczSs+MpP34Gt43vjxGCa2FvnmcbH9oy7dCqn8MUU/avN5XtFmEhNubQxm45dVxTbFENNDE5ZF0kC2MlH2a5fR2O1OdKtuPC1/wCKnT8Biuo7SZtUwcGZ4DGV0soitf64WE3x5dxzAxqRsn9CI8wMS6Rl9CwAtuj7/wCfE+KJwZIoaeJh0jIFj5XJOAr48yBuYBxjWH5dlc1dUOgBRUjaR5NOrYfj6nDKXspOhZUqwSATYw2O3lqxR2Xpo0kqa6SMGGmVeIAoJIZhyv6HG9kd4lhdHZy4B7/JgOYte3I9PDE5yaKJWY2PsskEiNX1Es8aoSaeKMKXsL3J13tbwwdJkOSSEPJQspYBh/SGXY78tQxoWHE1sknftcMdxYXHu9diMWeyqO5Gjoqd0aALHzwvkkwqKssnkors8ddTwyMe9aVTf4ePnbHFzWkp1VZqxJCxspVCWJ8Nhv8ADGZy7LaTu8evAA/cjRwPmQMO6KOmC6aZUAItI2u5I+uJx5OSSpqkPPjhF2nbGQrIJkDoWPetv3fvwOI4xUM41A81GolR8PHEfceyoygnusx5fA74qfMoYwbNxSNu5yv4FuXyv6YoifZ2rpoaijm4sSSyEdzVGCb+I+fnhPNltBEySLRoDHyJTTvbqL2PxxfNmk5XTCFjB57Xt+v0MLy0z7vJJK6j3mN8bsrFyQ0oa+hpo2SqyemqgRa8jmw8NiCB8MK55IGqTNSUkFPc3CoGsPr+vDHRGxN31E+W+JxUq6rzzKF5EHYb+J/XphlJ1ViOCW6B5kepJdY2LBbARtpFz1b5evlgHMMiGZS08dYj8BH1uLbmwNiCOWNJGkahRFp4QUAWBG3ofXEi45WtcYomyLr4YaPLofbGE1JoZqgRwVGxvsdradzt4jDDs/UzGoYZdAKo67MypunMc+nx2xpnpIpLNKoDW2YbH545RxPSBoKeQGEco3W4F+drW3OIPjWal8LOdxxF1P2OAkSqZo6epBDtYcQlrHVffbc328MCdsMuno8jqZmWOdYyrFSxW41DfxxqZ81WkgL10LaR1iNz8Bz+V8LJ+19BHEBRRVFZUG/2PBZLf3mYCw+eLKW7JYCXsrS1X7BgmanEfEZmCLG23ePiPxwpzasz0VkkYjiWlWWwupEltVr8+X4YdVVbmuZm9ZU+ywn/AO2pGK7f2n5n4WxCtSqFTEaNGiPC0F5HRRp02JuTytfAXIr0F8H47NLKTGURj4X3xSjvpbRGpGwa+wt547XTxrIhElOVawVjKNLbkbEXvghA1PEj1DRiMm50rYAeu9xthaNZHUZZFWJ4m073vcj4emApKyWKaSAtHra3fDC25ta2m/h1+GGavxH0pG+/K66QfS/PGdzmc02eCIgcSVo9AYEA3tvy5bfTCzlJfqrY0VF9uhzWUVPXUEAqRbSilWHMbcsI4cqWoqZoYxFCIDqV9TapB/au1h8AMbWajFLGY5hdkjDBVsfne/4YHjyygjqTWJTIKm1i5ubel/vw0vgI9CEZTUVaqzIkQUkhiQbDnfnYj1OFKyQU2uKjhNQNZPGmJCt5hFsQPVsaLtZXhIhl8Td57NOAeS8wl/PmfK3jjOa1RLGRFFvdTc/lhOPipUuh58lu/YPmZnrZ55KjTtGrDSgQC678vTriKGGMyxs4sXUAA23sdh88QmlilE2hXDhArFmuDt0+fngKqR6iogmTSqRTh2BPTSR+OLpeiLb7PoFBlqU+XRS1dUBFMEKxgctVvrbA/aLMMnyyPhyKXkiIOoQu/Q6bkWUj44xKZnX1Vakc9bPJFEpSOIGyqo5bAfU42n7BXO44p84q00cANTtTkEFXO+o297ZfLntibio9jKTejBjOYljQFJixHSO/44nS5pSmaNagvCjMFaQrcDzI541VT2HSnAljzGJoFN3D2DW62sd9r+GDqGho2usVICkPdCyIGUjre/Mm/l52vpG/H4NcvoTldNk+aUSQg0daAWa691hc3t0OAqzsrHBFNNlqyJIy3KNKCp3B5WuOtjvzwbU5bRrIjpQU/wBkb60iXWfDe1/u5csQzLM6qiihjTh1Ek13ETi6qg94ttsLd0fHrhUvgb+izL63OKeC09Mk8Krw+HNEAwC7aTbw8wcFLX0jJauo6mliuNRRQyDfyAPh0xUa2KvjEY9tyqbc64I1nhPTfu6rfLHssymrlrW9vqEzKhZTuk5kj1XFiyG9vGxBG3pjMGiEGU0UdO9blWbJURww2IbTcFWL3JHXyI6YHqKDNayGlqlh46GNrzLYFiUIuFHLc42r/ZKivCpUrpXhqFHoLbH6csRp6WCCPRSM0QJLaAxsL+CnkPTGz3ZsdGMy550oZ6dtPEhRVYsd/cF/jhZk8TycIRLCzmRxplS4ayXAJ5gX8Mb6upKqqpJqduBIXBAKrpIHxJxlMuoYaWpy2Snmdy7OZUeSAsh0Ee7HIxHx/lgSt7XoeMlGOP2gOrqK+jnd63IoJICb6qddWn6Xt8Ma3Jp8pz/Lo44mhdVXRJAdnFulr3A88dIBxmM5zHs8tbJBmCEVEJF3WMhl2B2Yb9RiUZt+gtJbsfV/Y+lLXo2aEr0uWFvjv9cJv2DW09T3kEkQJVnQ8gRbkd+uKaLtLomjhyvPZZS7BVgrYjIpPQatmHzxpI8/rGb2auytozJ3RLTyiSMeoaxA+eKXWmK97Rg8xpJKGrMLM7IB3emxwIwvzxqe0UA0RyONiyqpG9iF/ljKMxPd0/T+WH7J9HeY3GkAczi+Ao1Jrb3GF19cDC/U7+mLnutLHysxJtggIatgNjbx6YtllZ9HFUArigG4AuficWN0Fxsb7YDCiZCiMHV3jyAH344Q6ACRbX5XxNY0mLW22LXGKmQFrarX8cAYJ4gZyVj0qBYjwx24vyxzLaU11XHBGQryXAJuel+XwwfU5BmlMpZ6cOoNrxOG+nP6YaNAYv1WOxxOKKaYtwY5ZLc9Ck2+WKWVlOkggjmMNMjzqpyITS0sQMsoszOf3Rvt8fwxShWxXxTyuce4h/iOF71mupYH32YmwGCFJsNjguIqdhGs2549xDawO2Krm2CZ6SSGhgqWhqVWW9neIqjf3W64FBsq4jeXyxEyX6D5Yq148rqHGq+m+9vDGo1k9d+gx4tt7o+GDs8qsvqKhGy2JY0C2YBNN/D44WlsYFlpZTyUY8SP4RisMPjjxONQTW9n6EVPZ2pDg8OokZSBce6qi9wf7Zw6pKVYKSnjlQhKRVTUoK3KgKdufIjGEpqqtjiC0s6qnVXQbHyxNq7NNOkvAwvcKSwF/HY4k02UT9pH0DhyzpxRGXsRpW4U291rk8uQ8MReURECRSzkb72tba3PyxhEzPN0dnUrc8/t59/8+OjO84W/2ukk3P2sm5/5sDEN/URjzxgY1ljQl5UjFja2rD9X4T9VkW242I/LF1P2vyano5FpezUcNRcG0brpJ/vAKQLeWB6zMabPKeN3oDQxQnTwoZnQPtsWC2vbpe/PDTgm9aBx8rS3stq55qyDgyzyFLg7G3z6H43xwtLHDLIqXRFZoox5Dltbc+mKcvOU01TGoWGNnNjqYm9t9+dxt5euCcxzWIiUSUlVHFGrRxySSKqgn3dItcra+334CTTr0FyjJXWxFR9raCoil9pjkpzCmuQlbgC4G1t+Z9caBpqaNYHMkcay2ERk7uskXsPhj5nlglhkzJp4JEWShlKs6EA95bWvjZ55JE+R5PqAZknpip8N1H3XxaUERjyyXbH4jeVzEndK+8W2A+R3+nxxfFSxxm7nWw5Mbbelth8MXtIjv9ky7c7Y6DZfHEaotlkLo6yJ6qWEEkgnmpA22xbI1lPD0qSNsJTWUFNndTHWZhT0kouUWclVZWPPVa3Q4jmWdUFNCzxZnQVLjlHBUqzH4YsoM53NW0OGn0L3m6b/AJ4Dpc8ohUmnFWjyOwVVDXJOMVPW12dTCGG+l76Y0awPqTjSZLkEWXJqmMNRUkhg+kEj0vsB589umNJRiGLlLoc55RxVVOktbVT0QgJsQm7XttYjfljP0rLGJFV3dQ+zSABiLDmBsMamBqSCRTW1Qplfu6wr6R1PudfXbBk69lYoF15qKjY31K0hHnbSbYng5or5YwezINOFUsb2HOwufljR0dTR1tHYq2mMKra4mG9rA2tcevTy54BmGSVEi01Jx5pJe6rCnZNPW9hY/TDCALlvEenWJQyg6JJCSR63NufgcJ48VT7KeVyaa6BmXJTJCHrIDwDZF48S6OtrFgbfXng6Oty+jkENPpdNJduHMCASR1BP34S1uVRV9bJLZ1mmvIQsge3lbSPlfHstpJcrnePiNHIQbrsCOXOxOEya7QJU+maakrIpnbhrpuSWY2Itz3N8cq1oZm/pSQu8TXj1wksptzB6fA4py+OrnVjqQRHmzpfV+eJDLJSbsKeQEXBDMh+mGT+ADTVwaWJqkDObAs25P+Lc4rzCtjy+iaqkKMw2jjJ/rH6D06nyGFGb5bVezXhy2SqYSArHFVIPidV7jy64TxTdoYJB7blFk8gNYHLfflth0mxbSdC2lpqjtPmU8RqmEMZL1M/MsxY2Hx3+WHrU9JQZZqkpAYozpBN3vvvbVzO/Mm2x8rTizD2cP/8ATxG5tfTGd/Xbwt8sD1tXDWZVPrpal7HbgK7d6wtc2sOVvG2Gd/4FVf5LadcsnGv2aEF2H2R0A+dx8Prz6YuXLaHShjpIwJeTLFq322F/x8xtbGWoK0VUmiQMt0U6S5uPgcNIFdGIhmkW46WF/lbGcGL5VdDGgp8wpah6eOmo46RmIEiMVYWPNvE8xttzPhjQQCSkptUCuUUErc3uB15enPGSy6szmNmEdVDsbhXj1WtysefXF8uZZoiIrwhFTe9K4GrYjfV6nlb7sK0PnfQ8nllragqwkjjjDanUd0jkT69Pp4hoNIA6ndSlzbdgnLa1udutxzwjpu0MEuXSSLVQcYnucSPR3VHI2B5/geV8Kn7cmOd4p4o2NwO6WAI6W2GxB+RwEr6GeuzZVBSGmkqqiXhovfckaSm3L56RbxsD0OBsvpROjz5rdZqzusgJJijAOlB59T5k4y/bXM81o6ejldYjpmLLCoLK2ne58lv9fLFvZmlpe1gapfM6uWojAMkIj0lDbaxuQRfqAPQYoo4q2TtvoZydhIMnmqK2izdUWcjaqbhgHc2B+eEWYUWcUFR7faojjKhvaoG1gi2xuL7euNnnWRHNMr9hWtnja+tdR1C4FhfYfTniqmz2fs7k9FRZzSS1M7HgRCkACvbYE3sVPK9xieTKYpLQlybtdnMs/DkpP2mqruYIyJF6XsBY4+h00BmjSSePhXGpoWXvrfkDY2/0xlRm+dPf2PL8uy2//mMzTSH1tpHXzxTPHX11/wBo5tVykm5EJEIP/JY/XCOcBsZGsravLMtUyV1TDTgDYSzAfIH8MYXLosnTMTLl0MBeTUvFgpWFxz7z2A+++DKbKsvpm1RUkQf+MjUx+J3wxjhlkW8MLuAd9Kk2xJzT0kOo12z18Z6t7PS1FfVVMVYkftDBijQ6rWULz1DwxpPZqn/8ab/2zjgo6vn7JUW8eE35YWOUegvF9mUo+zVRTTwOaqB1idWP2RBNiD4+WNMfLn0xGVJIG0yxuhO4DqQcV6wwtvvt4Y0pSk/yMkktCntFdaMWY7Sjl6HGSIN/MnfbGw7QMRlZ08xIBc8xboRjKS6iBqVB5rjqj0cz7K+l7G3jbF0shFNGluYNvTFCqTte+LYtMlKhl1I4F9N9/TBAUgkje2CSqAAqTbSDa1/rgYKegJxaQQihltv0PPGYyJXvyO/XEbE46bdAbeuOr3iQBqwoRx2TdV7QUbPyTV537px9KlVGAIBZSLqb9PK+PmnZclc8g76qNwf7XdPdHry+OPocEzCQRSXki31SAbFudx52sfAgnwFlfY3orfK6OqCLXU6VAU++6anAtbe/nviX+zOSylUFHTs1tTaVANuoAtflvg97RMOJptyVjsD+Xp9MQdDJcG1uqtuMbJgoVJ2KyJ0FQcvbntHqIIP43+GOP2NycyaTRsjctpntfmDz68sMqqviodEMlRKjzMFSJW1FiTtYHkN/EDBcbuEaNlMagEBgDcHne3r9+HUmxaozn+xuUkreKSNrm6iRmuOfRvA/TBc+RcXK4sqhkkGXRlmaNdyzX1XBJ8+V/HGhgEZZQh73NW/hvy3PPe4xc32cQZbWBsCV89j94vjJtmdHz3MuyFFR0NRUGomHCVu9sFv0uTyBvj51LUuovz+GPr3b6oROzdRHTsAW/eB3535+px8hOX5u8heXL6xix1ahCzA/EDFYPWxJdnoqguL2HyxZxPJfliCZbXRjvUdSo53MLD8MTREEDmfipLcBAE2a973ubjpyBw2gbOiT+yMd1g/ujFZRwLlGA8SMev5jACFROSNzsBYAnlg7LalYK1Cya1YWPI2xUyrpp9KgXhUnSLXN+ZxXPTLUcO8skZRtQKHrhNXsfdaGOdvGalREFGkWOkDf5YWObnEo6aSIkNM819wWAuMcdbHljOr0ZJ1sN/2WzKFHkjqqeSJQQ7lXB5dBY3xfXRUz0MdLl1aVnDji8ZlF9jyUXYehGPocciMQr8lOobaVH54z9ZDBVVVTJIiuQ7agRfe5vzwnkbD40roW5Tk+V5bqqSPaK0DaoqGta/RVPL5HnzwyqMuoq2MrNSrIAwb7IFVvtzK88ZhqmgejFZQ0jRH2hoHCvwjcC/NcM81hbJ8vmrVqajRELlSFkJ/5t/rjNu9miq0iU3Y+nqNUpmqYoZVZSjjbSSTba2kb7c+mAswyjLYY5KQzS1VULJreQ8KnC8gLe82/p6Wwwy+pzKtoUnEgkgqIw2zSK9mUEbaiOu9sSnyzdHlHBvsY9NrAcgo2vjZMOCe2IhQ9pMsZo8hmokpJQra5UTXe25N1PnjW5U7Nl1MKqqWSpEYEkgHddgO8Rbe1/IfLGbzrLa6pRuBWJTUQT7VGcgAC5Jv6c+Q26YYUMtFl9BEseZwSRgCMMapGJ6AbH6YeUsoqhVFRlsqr6PIq+uqIswFHNOGChg5VgLAgBtr8zywKvZPs+8Ei0MMaTjYTPMzcNtj1a2C82ymLM0u7HirfSwPL9Wx7Isqgy4O8bl21A6ZOlvJbYK5liZ8TyGVB2aSjjMVL3rgHXYEseoNr/Llgiqp5Y6ac0n2tYi/YQuAQGtyPiL+vqMWxGnbRw9cbe8wS9vjYi/yOA85AzWjqsrasHElhQ6o9pAhOoaRsNyp6dcSTt7KOKS0Z537V1shbOcupIo1BKLEyoxOw6uel8eiocxnnWCOnMWo9+SQgqg+B38vH645F2RoTk70NTVVU8bVAl1MbMGAtzta1jiTUGadm8qhpuydKlVHNJI1QalluD3dNt12546svUTlcH2zR5bl65dHwodbyS2Ek7hWZj5AbAX5C/wCOL3hjkpwsJRpL3Mh3DG999J35W2O3jcWw2jo45qfgyzTEOBxByB23G3Tfl1tbltjCV3arNqPMqiih7M1U0cUzQxyKzqrgEgNbQfvxFRcnZVypaRo2SZp4pqfL40aM/wBZHMdtre6wPntfBMGUceqjra55GdUKrCyKtgTffSbedvPfHM07RZL2feOPMangSSLqBMbtq+QNsH5hBUVUCpTVXsqv/WOq9+39k9D52OA4/TKXpBY7o7vQW5csVq40qetsJ6Hs/lOVzGopYnE251PKzXPU2JsT52wzhYcNSx/dH3YAUXjf/XBYs9MQOajY4AAsb8hgukljVtJ1EttjGZUQbWYXGBcwrabL6cz1UpSPlcKT8NhiObZXNNVcajzSpppk91AQ0R9UOOZccwmgYZpSRwuu10kDLJ526fHBAZfN+ytFn7NmOWVrLLJb7WJ+vmPzsdsZ2T9sdn5GGaUxqIF7ong338/52x9HXLaKCtFUkBikAseCSgceYGxwXKiSWYgMvIgja3gcNk0DFPs+YUvaSiWosxkUXI1Mm2D/ANt0LKT7VDax5v5Y01R2MyeqqNSUxS4uURiq2+GDKbshkkFgMrjceMveufiTgOUQqHwwWdUUmaeyw0XD1LqOixuQdI2ABxGn/wDDrNKuuZ6p6ekhFjYMXZrW7wXbb1t6Y+oLT08EqRxRIvdY7WtzG9h6DF0Z2YhgDf3et/HCy5HdoMY1BQe6Fs2S0VaipXQiUC7aHIsfLwPpvi6OCOntEsYjjSxCLYBPCwA+vlgqZ442UyMAOSg9TzwDVVc4hUxUwS5AAZwH5jYX5E2ceRwjbfYySXQv7ZR1/Dy6TLo6ggT3lED6Ba6garGxBJ59MMqgxTUDaZI2jIGnW1ztuOfp9MAxwWZjLq06QdZa5U7Br9dxpbEol0XiN9TyFjHq2U3sBckfveXJsa7VGSp2ChCdhp3F/eHLHTFIL3AHTdh42+/BSw2cnSJIwo0oCTY2O3l3dQ9RiUceorxJJE3OvR3SRtvt/gb54kuNFM2LtQtq4kdrXuZFtbx5+R+WFGbVUIdCHVjp6G/65j5419TpDLw2mdQbBH2NwWboeWzC3nhPm2WUua05iqIZiYgQrXZD4Hfr3SCd/wBzDLiSYvkbRmxOjAHljxqSt9Mh9AcMV7GUCuC6usQvqY1BuW0gfRwPg2CKfsjk6EvIkxs1whqGIIvrH+XUPUYdxj9EuX8FcE0yJx1d3UEh0LE7eI8xi2PNYmqEiV9TlwpCd6xPp+OGaUVPDUVdLTqFSIqgt/EBYn4m+Cans+tXwZ6WukiMVn4TKOG1hey2tbEoJZOyz6VCTP7DL5Dpc6JbMxP72xv8jbGaSpZDdQnhvGpxpO0gkTLZ7ixaVXFxzXSNx5XxkluFPTHQujnfYQ1U5kDFEJtb3bA/LHhO291ja/iLfdgcm+2w9MeDWwQBUEsTSDiQrZvBiMdlKrJvECAO7cnlgUNfe/XEteogsTytcnAZkW6wGJVAL7WG9vTElkdEKXsPCwxRLUxUVK9RJ3guwXzOOx1SVUKyKunoRgUxrQbl9e+XViVYjEpjudDmwNwR8OeH8Xby7Hj5aQf3TFUDb4FfX54yb2YELfcdcBWIexF8JJbHXR9Hg7f0SLoGW1RBt3Na2J6DysLWI8B53rr+1FVU6Uo09ljt1Id/+bp8MYKI3qIv74+/DmSYRJrY2XAxCqGFNMUrYpmBmdZVYhmuXseRJvjVf7ZG7SNRSWbclZU2H7xF7dfHGGmmEdJLMp2SMuPgL4l2TrI83rxGJhJEL61ueRB25+WCk6tGlV0ble28U6qyUVQFbZiDFc+nfG/XF69t6XSeJS1S356OHtf/AB+O4x84r80McCVFNDNEDKylGYruCQW28Rhx2YjXMqKWeo12CgKokO1ibfdg/lYtRaGXbTOVrqCI0JdgXCMGFiDe5uP1zx3IjN7ArPM0qlLjWtgCL9z0trH0xj8zqB7M8TyMskj6ri5JPL8sbmgy6PLYVFO7XYXYSOzAuPAHluGG3j1w0/1QIabCHSRHYRQqUU94sRuBsbX/ALLKfhi+amimp9NbFE6KL7gEg+6T8wD8cQRkNxc2axA33UD8VP8AlxeigC77BTZwV94cj9N/hiRQpgvqbjoul2sqgci2248AQPnj3sKKdaJG0wGoDTyJ3Gw6XBHxxZUIt7cQHTcEXvYnY8ztYi/xxCSTiNeO6ubEEbaSd7f8wIwAmW7TRhM2tT2KmMHfpfcfS2MpnVbPRNFwtPeJuCL+GND2kkEOauImDXjDEnz5D5Wxj8yrIJJh7YLgawu17HHTxqyE3QwyevqKwyawvcItpB88MGVma5XGb7OVaxGUMpOoqNj640hqRtZT8TgzVM0XaNb7VmWZnTRM1BTNt7VKC0zD+z0Hz69cE5dkkVLC8cNTOVcks84BsSPXfGCn7V9uaZBBLSRQM17O1Mtz47k2xt+wtVUVuTJLnVYJKvW6tGoBPPa4XyPTE58eCuxoTc3WNAcXZOnhoTSPXsIxK1QWWOxJIsbEk7YYVyU2c08lBT0sldFJ3ZH1GOJfWTr6Lc4d1fFpaKoqUVysUZkUSDSBYE8hck+RHhjCdme2lXnme0uX1GSRUvFYiWdY2Z72vbddr4yymr+DPGDWuzXU6Q5ZSRUmXRcbhoqBkF44wAAAAb3sBzYn1xQlNNWyNLq1MTckNe/xG3zONAtHTKR3A5HLinVb0Dcvh44JF1HgPK4xN7K6SELdn0qaeSGqXVDICrq5tcHnsvr/ABDE8r7KZLldmpMvhRh++qXYf492+uL89zmjyGgNfXcTgBwhMSXIJ9CP0cKsu7fZBmeY02X0dRNLUVDaUBgI3tfcsB4YdRk42uicpRTpjuqy2mqASFKyWPeU7n18fvwmqMrmg1OELoLk9w3/AF6E405JHMm3ny+uObMLcwedv5YmUMalPx5lRyBBq3Um4ItuT5Dfb5+GLpoo6iR3MKWY+6VFlFrAfAbf640clDBKHDFmLgqWvdrHnvzPxvzwsqaCSNiF+0Av3SLE9Bt1+F8EAskp1ZdBMmkMDp13A8bA3t4bb7nEY4pIo+GG1KH1e8drjzv4Da464Ide7dARva1/piG5W4AIF7G35emMpNAaTCIsyZBZiwXqr903t4i6/wDxwkfO4o6iQ1Uc8MYkNp3jvGwvz1LcYPeqghW808SAAG7yBflfHp1jp1jkkVgHtpZEJYjn+7v1OHjKvQsknoH7Sfs12ppO0EVDKzKRDI0BCkc9iSRf44b1OdCnpnqKuKARL/wqpWJ8gDp3wrFSWhaOKGeoivbhS091NhaxD6bn1vhlR5lM8bxTULQxkWP2gOsW37u4+uGy1sVxXorgz6lr4w8FHmBXcBlpXcXG25W4GAartp2fy9+DWVUqTL+57O5H3eWC1yC0MZo8wr6GljYuKeN2RX/eIBA6k+J64T58clpqmBq2miMs0YtLPCX1G521kG5+OHileyUk/TNdTVEFYwNNUQy3/gkUgfI4OVeE4sSWA9633Y+BzRGORkeMpIhswYbqfDBVDmOZxTRx02YVMOpgvdlcAXNvHBwBmz7zIOIlyATgWSRacgSyqhb3dR5+Xnj51U5tn1LTLDT57FPJIwUyO/DVNj+84G+2FM1LmkU3HrMypK2SRH4fAqxKQQp3Onle4thcQ2fR83z+DLkcvSVbFLX+xZF32G7DyxxKuSrp2ZKgRNY2RbBgbed79fDHzv2thly0tVEsBdlJleulNyCT/VX0m/LF8va+rpxItJWVjqhK8MyFUHkL3wHF+hsq7N92WqJJMg4087LLKt5ZZNxcE2JHzFttjjQkFSY3Vltz3Fh6fTHyvJcyzOOWnoopIxRSKSYytyoIJsD+ueH2Zdqa+my6kigphK2pVM2sbJc2VgR5+8DcYGDaNmr0aauq4aatQtpJEL2S5JJuDYLzOwOK5Kid43CKILcnIBN+XLl4c77G+MM3aSppazjLTRg6Qps+snf+I7nf7z02wY/aGeVtTUIYagdAbu/qxt8B4YWhskbLK3ymnEpqoZahiBuWDseZ3OrnzHh3TywtZWlKqs/BLPxFQkkx3JO1+QHdI8r4zcvaip1ostE5d2NnDkb258/EX+fjiS9qNMoT9mSF3HWS9wD5nwJHx8sFttUKqTs0gptIcgMjHkunrvtbr1W3mMV0QVodRViQL6ACSRboT1t8imEq9qXUh/Yp903vILHbn93yx5O2EYvGMvkWSO3eBHjfptz1fPC0x8kO50kkKtDKFu5Vm16bG43uPA2Nv7WJnTJOpkA02tw7c9yR9NS/AYzy9q4HKKKWoXhNZigF99iPO6lRfyGCD2vQEMKaZbG9tOxOx8PEE/E41AyRo6asenqrJfWATew2J7p+J7rfE4qmYzytUSqSX3EZ56jc6b+F9a/HCBe2FAy6tE+jV1jJ7u4I/wCU2+AxFu1lHOhIM9mW5/o5IJ5n4agD8TjbqjWjSwScGPSyalsRc94jluP8JU/A4pdkjp5KqeBrwgyMGHVbn71Yf4hhJJ2qykQ95ZkCiwVomtblbf8Aslh8BgSbP6aspZqWjLymWytKy6dC3DFfQlRb44ztoCavQRlF9DFzd2AZj4k3Jx7NP/EHKKPKxFTxvNWMxg4LRldLDYnzHpz8sdyv97zVfxxhqmCL2wVMl2lSZlQE7Dfn93yxPiq3ZWd1of5oi/sysYAFg6Em52JtfGZufXGnzl3/AGK8cmoXYbnrv93+mMv7pOxuPA4vHaIS0z3nyx0HbniLyhrECxG2OMSTyscPQtkwdvU46trcrHFd9tybemJKRbY4VhQHn7f/AEpwDYl1GLsqN6Txs3y2xHMJNNOLxq4LjnidEqrEbBVHOww3+gy/YJlYEEjnbpgVjyHTBEpIibV0G18BqysOe9+fhiL7KIvhU8eNhy1D78HZm1oNPUnl8DgOOazxhWvuN7eeO5hOE+0ax0m+/XDRVmbpBhDS5dJThgC8RXV6jF//AIf5ZJlWasskiPxBcaelg354Bo6+DiotQzIjNZiFuVF7EgeWHtHStx0loZBUxBgGlp5TeMHxANwbeoxnlHXoKxlv2VdqoZKn2VY9zp3FyL7thp2PVocrqEYWKjff1wozCKqeQCGjrpQATqMTXWxN9iNuuGOQwVMkFTvU0wVdx3bMd9rFcC/Rq0I5MtlqJPa45JUCEbhQy7HzGC4M3zjU6DMAAr9w8JW1A232HiPpgilWb9myOs7adVjGAtjy62wqpquKSoCwzqzg7AbnCZNlMYjBs7z+ESPxaduCbKDTWLkbjrsd/li9O1GdzxxycOhLBfds6+Vj3t8BZpNMgeOomjIMpIOjTvy8cD5RUlatTE8bSHu258/GxxvRqV0Nh2lzNWJqqKglNjYiUoRtbb6fLFh7W1xGmTL4yASwMdXyN7/w/H4nFGZVNRHPEsyQ6ku3cYi4O3XAUNUZKqNmgRrKUCvJq1X87YxqRGvrjmOZVE8kHs5Kr3C2roBzHlhDmGXwipYl7XJIubc+eG4DcTvoqWUbDbCvtK0bGnKlSQWBt8MXhfojJL2U5dli8cGKUgLuet8PGiYWF1O3jhZ2aClKg2F7jDSTTq5Y0m7NSSPp9ZkOWVrRmshaVk6s5X4WFhg+kpYKKERUkKQxfwIukX8+eLwpYHh/Q/kcQG17j52v+H6viB0WV1rkUsnDjd30nupa/L1/V8ZeizvL5cxpojKQ7yBArLaxO1jjX723+o/PCTMOyuWZhWLWOkkMvMmA6Qx8dr7/AMsaLrsz2h8AdNrH0F/wv+jiIuD43/h/liQYcrXPwP5Yk3Ln8z+eAAz3aqHL6ylSnzKNHQSgjiqbBrG1iR5nrhDlPZnJ6GvhqYKRVmWZWDamNtxyucbWvoKeupJaWqi1QyCzAXH3en0xhq/sRmiVkbZZWmSJGDIZJNLRkbi9ufw+WHjJ1VmkkzfLfe3M+H8sdYA87fEfnY45ArLEiymzaRqBa9j6kb4sAO9vrcfnhEE4b2731/ntjxFl25dfD6Y8FPMben8sdCnbkfl/I4wAKry2GtJ4rSW5/ZyFD/zKQfncYXyZDlqsEaFJSfdE5LE77AauZ8ueH9iDY+m/88eYC3Kw8Nx/LBsDSZj8+T9k0kbZbHBTzcZQ44C30b32t6YpoKWGmqqydZHnin5JHC6sovfmbfhjVZhldPmEacWNH0G4YruN+hU3H3eRx2SnCAEMFvzF/wAf9MUy1RNx3YjNZTin0x0NQR+73Qtj88CcWp1ALSEyb7F7Eeu2NGyaL6tiPHpilpItXvLc7YDV9mTrozc2VtPKJ2pYbuwJDlzb64tokq6eE07LDPCTYxyLdQvkOXzwyr5eFTM6gEgbLe18RhKs/d3FyOWCAAzOlyzMIwlbQSib3eLCO8B436+m+MnBlUNBn0JapiqqcXkVEp3Z7DmGWxsRcb/dbG+laK/DWzyfwKfn6YhJTDjDRA11IIZdm9TzP1GCpOOkZpS7Mr2iy8+x0xy3L/aSXLtGZNLHbbZrMRudlBxi58wzKGZqWoVqMhTeERGIjbz3x9bVCeIsjK3T7Vhdz5jfb6Y5PSxG8MkCyRqtjGBeP4oxIwy5Porgj4/lmWVub1DR0FPJUSDd2XkvmzHYfHGll7CZ1TyzrCKWpBS44cpHX+0APrj6Hl6xmmEdIiCnBAVOGAgHkoFvz+uLOHzSOZrdSLAm/wDL059cB8j9GUEjI5bl9bTGPVSEyCPSGsXCG3Pum1/ji1pE9k+wE69wX46BXBHkCca+TTpN5QU8Sov58xt6AYHndEUAyWW/d48hCny7xsflhc29BcEt2Y6kd3r0V5GIKm9z64jV5xlVNVy01RJKJIzZvsiQNr9BhzmXD9rV6aGkTRfcaQZVA3KhTcbnmfLbxzWb9nzVVM9VxHieVwxQx61uLDYix6eBxTj0qZOe9xGSTUtVQe10jK6XsCY7b3seYx2jRJy5lVBoFwdA+OKqSJKXKBTNPAH17DVpvc7bNY4MoqWohSYyQsEK++veXr1G2M//ACIC/RsA/amTlb+2R2//AFm33Yvqo44dDxJG3EF9WjmOmMDHCzQxWlBDx3v4bD88bys2p6UeEY+4YPJqIvG7lRK1LBSe1VLwwKx7zEWF+Q64jDUZbUSrFDXU8kjHuqH3J8hfC7tM+nsq7dVkQ/58ZfsrKTntEejSHZje2x5YMekLJ7ZtJkjgkaJYksD4nrz64Jelo6ZUR5IogR3Qz22+JwPWn+lP8Puwr7ake00P/wCt/vGFhtseekhyKKjqVZVeOUW3CyX2+GA4I4Y5fsY9Fzc9699sA9jrCqq7f8Jfvwch+0HxwOTVB492PctbZvRfxx89zGRjWGNCC5nbkbgC+N7lbe9/dX8cfN6uGZc8mCyobVG2n1Dfj9MQ4aydnTy3So2GaIVoqhkt/WDWD0vY3HnyvhAdJcc9zvh/mkqnLZ1ICElLAcrAjl54z5iYAMyNa+xscUh0Sn2dXZpD+GJGxbc7G1tsQNwGBve1jfnjl7i9sOxERVRZr3DBthi0BSLseZOK2J1Fr/vb46GJ3Zt7nAYUSqYY6qJI41seZJPPFdNBwUMbtc3viYVj7qsfQYnHGwj17W8SQDgW6oNK7KsxDNQyBDuVNj54zyVcsLATA28cbGgmpqWqiqK6zUsLhpECliy9fLDyq7KZL2ippK3s9UwXFtUXS/mOafdgqSWpIzi3tMwVLVxvLHZh7w2OPVkpnkIVu6m5Pni/NezdVk9WvtMT019xfcN5g9cLdKlzplYHcjl54rFRW0Tk5PTLVGlz3r33AG+/6/DH07sLTGnyhL2V52Ly67gkdNhfa3/V5Y+aUkXEqY0lqykTuA8hjuFF9yfHYnH0ajzFIESOm7RUVkUBRJSgAWFgPeH8I+njhOZ6opwqts04WSyRudRV92I1XI+PXbfxseuIG2lS9tCC+pDcMD/Ij0BHhhSampk3jzTJ5XXZWGr06MfEfobWJJnCU6ukOVzRoLNoqHF9v7u373zOIFhvD/V6ZGGncmU7WH6/HwxWaSlMjPJTRyarAa0G3MXXbn09QPHC2WfOSXtlt2Y3UxViG9r9Gtc3+d/PDujopbK1SWpe6e6762t5AfD5DGNYrqsqoakMlTQUzczYoD9/n18x64EgyLKqUiaKiGu1wy3S/L+R/wAXS2H1ZSLLpEKujJ7u4vbwIGwH12HhhfUsIYmlKF3IvpEbHV5Wtv1+fpjfw39Acz7P5fmaBZw4AIse8PHfn5/Q+GBKLsZllHU8VJ51ZTYgyLp8bcudr/LDmkqvaUik0zCJ1urhbi1rm/X+d/LB4hQSM7pw99ShlG5sL6RzvYc/K+NdKje7MvX9nqZZWMdY4KxjXtr0gcrgb9R88Z+t7FVOYwRTwZjHoILIJYyLqbkcifD6jGygpqubNcxhFNJGrsDrlT3lsbC/xHLfFtbUZPkEHAq6xY5Il0iNBqkYdNup2HTph1Jx0hGk9swNF2QzWgchaillDMP6p2NwAfFfI9cHSZVUq1nEIPnIB1t1wWO1r04WGhywqGYlZ6pu8AeoUHyHM9MaJY5go4MCyi3efVzP5DkPIDGc23sKjo1N0ZiI3DFedtyPUG9sdRvFt/Ll+OPY9iRejroN9JsT8PyxGzLvb/m/mB9/hj2PYIp3Uw94d3x5gffiS35rb4fyx7HsAJ0SHkyg+Hj+GJFr+99f549j2MCjm/Qm3l+jjq3O45/2f5Y9j2MY7cEb7+I/W+PEnzA8D/PHMexjHRq6cvp+OOC/MfT+WPY9jAOEi97C/jcX/DHSxt3uRHX+f549j2MEFrsuoswpRBVQRywj3bg930I5fDAtRLR0cSxipgLjurDxhqO9rC25Pw+OPY9hkTk90Is6gnLNMCUp0QFmJ5+NhzO2+J0xApeAqkrqIWYgMsq8xa/O/h9+PY9hu0L0y6UaCpjvFfeQjc26bW/kOmLjLDH9jJFqY7AMARfpe3pfHsewBjP9oZGkoxUOrLUK4GpowNrnkN9t8Y2XtjXUtQyQ3aNTpIeU3JGxNvdG/lj2PYrxK+yfLpaDqf8A8TNOmGoWW62F2UONvCxX7sdru3WfPVNJlOTxy0ZAMMr0crEiwvuCNr35bY9j2KTUYbSF4ovlbTY97L9o88zKimauoI4JQ4CMYmRQvjYkljfztj2e9nv9oViSrrZNUbFtZUNz25bAdcex7EZSp2i0YK8WDZN2Th7PySSx1JqZGGkIItO2xJ5m/LB2YZklCmqqvGDy1Ai+PY9jXk1YfGldC+OPMc4aF6eCKnpXNxLOe848VUfebYaQwVdJ3gC69ZIm0sB4kcx9ccx7Ct7oWlVkKl6OoljjzCkjmaS4VpoCCduWsWN7DxxKqpqWUqo40GkALZhIo+Gx+px7HsZO0PyQUWv9hJ2iyutnyaaCkeOqBZSEQ6WsDfk1ifhfGQyqlq6PO6JqimnhZHNuLEV6HxGO49i3HN/qc8+JbZrXlZ2ZnNybb/DGX7e1DzyZeZDcqj7jbqMcx7DcP7SI8n6oK7GVbxvOiBbiMbnrc40KNdx6n7sex7C8/aG4fY2yl7uw/sj8cfNqmaUZlVMq3InY38745j2Obi/aR18n6o2uZyM2VtIU7jbiwuOY5HGe4h2tcDHsexSHRKfZISXBJNz64s9olVdKu1v4b7DHsexQQgJX4jk273MkA48lRIrMytpLHfSAMex7GMjxkeQ3dmY+ZxzwB547j2FGOVB1UdQAL/Zm/wAsKMseogq0mo6iSCVNwyNbHsewy6YH2MO0eaVuZOZK+paZ+l9gPQDYYRpIgt7u3hj2PYpBLEnJ7LkkTbbli5ZkXltY32OPY9jOKMpMf5HkGY5vE06MtJRKbtV1L6EHpf3vhhrFTdnMrY+15pU5xUc+FTIIovi3P5HHsexzdto6G2nR2r7YVcUXAymnpsuhO1qZO+fVjhVDX1EtZHK883H1C0xkOsfHHsexqRltm5yCftE+la3Lnmp3FxNJaJgPHfn8saeGISW1oSDY2C7+uPY9iZQmsVHQAmMCJmYlizhQT1N+WAK/tLk9JqlqqiGSRFICKgZyfAC299xfljuPYdKxLMa/biuq6pKOji9jpWB0ksGlt4X6D9XwBUDVM8jks5HvHcn449j2NJJdDx6A6oAhSPDH0yCGQwoREXBFwWJX7rjHsewgZPR//9k=" id="93" name="Google Shape;93;p1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pic>
        <p:nvPicPr>
          <p:cNvPr descr="CABECERA ANDPIH.bmp" id="94" name="Google Shape;94;p13"/>
          <p:cNvPicPr preferRelativeResize="0"/>
          <p:nvPr/>
        </p:nvPicPr>
        <p:blipFill rotWithShape="1">
          <a:blip r:embed="rId4">
            <a:alphaModFix/>
          </a:blip>
          <a:srcRect b="0" l="0" r="0" t="0"/>
          <a:stretch/>
        </p:blipFill>
        <p:spPr>
          <a:xfrm>
            <a:off x="0" y="0"/>
            <a:ext cx="9144000" cy="800453"/>
          </a:xfrm>
          <a:prstGeom prst="rect">
            <a:avLst/>
          </a:prstGeom>
          <a:noFill/>
          <a:ln>
            <a:noFill/>
          </a:ln>
        </p:spPr>
      </p:pic>
      <p:pic>
        <p:nvPicPr>
          <p:cNvPr descr="CABECERA ROUEN.bmp" id="95" name="Google Shape;95;p13"/>
          <p:cNvPicPr preferRelativeResize="0"/>
          <p:nvPr/>
        </p:nvPicPr>
        <p:blipFill rotWithShape="1">
          <a:blip r:embed="rId5">
            <a:alphaModFix/>
          </a:blip>
          <a:srcRect b="0" l="0" r="0" t="0"/>
          <a:stretch/>
        </p:blipFill>
        <p:spPr>
          <a:xfrm>
            <a:off x="0" y="5517232"/>
            <a:ext cx="9144000" cy="1140311"/>
          </a:xfrm>
          <a:prstGeom prst="rect">
            <a:avLst/>
          </a:prstGeom>
          <a:noFill/>
          <a:ln>
            <a:noFill/>
          </a:ln>
        </p:spPr>
      </p:pic>
      <p:sp>
        <p:nvSpPr>
          <p:cNvPr descr="Résultat d’images pour Plaza De La Cruz Pamplona" id="96" name="Google Shape;96;p13"/>
          <p:cNvSpPr/>
          <p:nvPr/>
        </p:nvSpPr>
        <p:spPr>
          <a:xfrm>
            <a:off x="155575" y="-822325"/>
            <a:ext cx="2314575" cy="1714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165" name="Google Shape;165;p22"/>
          <p:cNvSpPr txBox="1"/>
          <p:nvPr/>
        </p:nvSpPr>
        <p:spPr>
          <a:xfrm>
            <a:off x="269776" y="1196752"/>
            <a:ext cx="8604448" cy="480131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La flotte anglo-hollandaise découvrit l’abri et malgré un barrage édifié par Velasco à l’entrée de baie, il y eu une bataille épouvantable le 22 octobre 1702.</a:t>
            </a:r>
            <a:endParaRPr/>
          </a:p>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Pour éviter que l’or ne tombe aux mains de la flotte anglo-hollandaise, Château-Renaud et Velasco décidèrent d’incendier et  couler leurs navires.</a:t>
            </a:r>
            <a:endParaRPr/>
          </a:p>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Plus de trois cent quatre vingt millions d’or allèrent ainsi au fond de l’eau à 20m de profondeur.</a:t>
            </a:r>
            <a:endParaRPr/>
          </a:p>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Et depuis ce temps, l’or englouti au fond de la baie suscite bien des convoitises.</a:t>
            </a:r>
            <a:endParaRPr/>
          </a:p>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Il y eut de nombreuses tentatives de récupération de l’or sans beaucoup de résultat.</a:t>
            </a:r>
            <a:endParaRPr/>
          </a:p>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1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3"/>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171" name="Google Shape;171;p23"/>
          <p:cNvSpPr txBox="1"/>
          <p:nvPr/>
        </p:nvSpPr>
        <p:spPr>
          <a:xfrm>
            <a:off x="971600" y="1905506"/>
            <a:ext cx="7776864"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En 1870, soit cent soixante huit ans après,  une société est fondée avec l’aval du gouvernement espagnol</a:t>
            </a:r>
            <a:endParaRPr/>
          </a:p>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 ( moyennant une participation dans l’affaire) pour l’exploration des épaves englouties sous des mètres de vase.</a:t>
            </a:r>
            <a:endParaRPr/>
          </a:p>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L’opération préliminaire est celle de l’exploration menée par l’ingénieur Bazin secondé par une équipe de plongeurs en scaphandre.</a:t>
            </a:r>
            <a:endParaRPr b="1" sz="2400">
              <a:solidFill>
                <a:schemeClr val="lt1"/>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800"/>
                                        <p:tgtEl>
                                          <p:spTgt spid="1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4"/>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descr="Résultat d’images pour bataille vigo tableau anonyme" id="177" name="Google Shape;177;p24"/>
          <p:cNvSpPr/>
          <p:nvPr/>
        </p:nvSpPr>
        <p:spPr>
          <a:xfrm>
            <a:off x="155575" y="-852488"/>
            <a:ext cx="2209800" cy="178117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sp>
        <p:nvSpPr>
          <p:cNvPr descr="Résultat d’images pour bataille vigo tableau anonyme" id="178" name="Google Shape;178;p24"/>
          <p:cNvSpPr/>
          <p:nvPr/>
        </p:nvSpPr>
        <p:spPr>
          <a:xfrm>
            <a:off x="155575" y="-852488"/>
            <a:ext cx="2209800" cy="178117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grpSp>
        <p:nvGrpSpPr>
          <p:cNvPr id="179" name="Google Shape;179;p24"/>
          <p:cNvGrpSpPr/>
          <p:nvPr/>
        </p:nvGrpSpPr>
        <p:grpSpPr>
          <a:xfrm>
            <a:off x="107504" y="323850"/>
            <a:ext cx="8848725" cy="6210300"/>
            <a:chOff x="107504" y="323850"/>
            <a:chExt cx="8848725" cy="6210300"/>
          </a:xfrm>
        </p:grpSpPr>
        <p:pic>
          <p:nvPicPr>
            <p:cNvPr id="180" name="Google Shape;180;p24"/>
            <p:cNvPicPr preferRelativeResize="0"/>
            <p:nvPr/>
          </p:nvPicPr>
          <p:blipFill rotWithShape="1">
            <a:blip r:embed="rId3">
              <a:alphaModFix/>
            </a:blip>
            <a:srcRect b="0" l="0" r="0" t="0"/>
            <a:stretch/>
          </p:blipFill>
          <p:spPr>
            <a:xfrm>
              <a:off x="107504" y="323850"/>
              <a:ext cx="8848725" cy="6210300"/>
            </a:xfrm>
            <a:prstGeom prst="rect">
              <a:avLst/>
            </a:prstGeom>
            <a:noFill/>
            <a:ln>
              <a:noFill/>
            </a:ln>
          </p:spPr>
        </p:pic>
        <p:pic>
          <p:nvPicPr>
            <p:cNvPr id="181" name="Google Shape;181;p24"/>
            <p:cNvPicPr preferRelativeResize="0"/>
            <p:nvPr/>
          </p:nvPicPr>
          <p:blipFill rotWithShape="1">
            <a:blip r:embed="rId4">
              <a:alphaModFix/>
            </a:blip>
            <a:srcRect b="0" l="0" r="0" t="0"/>
            <a:stretch/>
          </p:blipFill>
          <p:spPr>
            <a:xfrm>
              <a:off x="1790700" y="5805264"/>
              <a:ext cx="5562600" cy="695325"/>
            </a:xfrm>
            <a:prstGeom prst="rect">
              <a:avLst/>
            </a:prstGeom>
            <a:noFill/>
            <a:ln>
              <a:noFill/>
            </a:ln>
          </p:spPr>
        </p:pic>
        <p:sp>
          <p:nvSpPr>
            <p:cNvPr id="182" name="Google Shape;182;p24"/>
            <p:cNvSpPr txBox="1"/>
            <p:nvPr/>
          </p:nvSpPr>
          <p:spPr>
            <a:xfrm>
              <a:off x="1475656" y="764704"/>
              <a:ext cx="5904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C00000"/>
                  </a:solidFill>
                  <a:latin typeface="Book Antiqua"/>
                  <a:ea typeface="Book Antiqua"/>
                  <a:cs typeface="Book Antiqua"/>
                  <a:sym typeface="Book Antiqua"/>
                </a:rPr>
                <a:t>Glorieuse expédition des anglais et hollandais à Vigo</a:t>
              </a:r>
              <a:endParaRPr b="1" sz="1800">
                <a:solidFill>
                  <a:srgbClr val="C00000"/>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20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5"/>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188" name="Google Shape;188;p25"/>
          <p:cNvGrpSpPr/>
          <p:nvPr/>
        </p:nvGrpSpPr>
        <p:grpSpPr>
          <a:xfrm>
            <a:off x="45368" y="0"/>
            <a:ext cx="9053264" cy="6469781"/>
            <a:chOff x="45368" y="0"/>
            <a:chExt cx="9053264" cy="6469781"/>
          </a:xfrm>
        </p:grpSpPr>
        <p:pic>
          <p:nvPicPr>
            <p:cNvPr descr="https://tribord-amure.fr/wp-content/uploads/2024/01/001-1.png?w=1024" id="189" name="Google Shape;189;p25"/>
            <p:cNvPicPr preferRelativeResize="0"/>
            <p:nvPr/>
          </p:nvPicPr>
          <p:blipFill rotWithShape="1">
            <a:blip r:embed="rId3">
              <a:alphaModFix/>
            </a:blip>
            <a:srcRect b="0" l="0" r="0" t="0"/>
            <a:stretch/>
          </p:blipFill>
          <p:spPr>
            <a:xfrm>
              <a:off x="45368" y="0"/>
              <a:ext cx="9053264" cy="6469781"/>
            </a:xfrm>
            <a:prstGeom prst="rect">
              <a:avLst/>
            </a:prstGeom>
            <a:noFill/>
            <a:ln>
              <a:noFill/>
            </a:ln>
          </p:spPr>
        </p:pic>
        <p:sp>
          <p:nvSpPr>
            <p:cNvPr id="190" name="Google Shape;190;p25"/>
            <p:cNvSpPr/>
            <p:nvPr/>
          </p:nvSpPr>
          <p:spPr>
            <a:xfrm>
              <a:off x="719572" y="332656"/>
              <a:ext cx="7704856"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1" lang="fr-FR" sz="1800">
                  <a:solidFill>
                    <a:srgbClr val="FF0000"/>
                  </a:solidFill>
                  <a:latin typeface="Book Antiqua"/>
                  <a:ea typeface="Book Antiqua"/>
                  <a:cs typeface="Book Antiqua"/>
                  <a:sym typeface="Book Antiqua"/>
                </a:rPr>
                <a:t>La bataille de la baie Vigo</a:t>
              </a:r>
              <a:r>
                <a:rPr b="1" lang="fr-FR" sz="1800">
                  <a:solidFill>
                    <a:srgbClr val="FF0000"/>
                  </a:solidFill>
                  <a:latin typeface="Book Antiqua"/>
                  <a:ea typeface="Book Antiqua"/>
                  <a:cs typeface="Book Antiqua"/>
                  <a:sym typeface="Book Antiqua"/>
                </a:rPr>
                <a:t>. Tableau de Ludolf Bakhuizen (1630-1708),    collection du National Maritime Museum Greenwich</a:t>
              </a:r>
              <a:endParaRPr b="1" sz="1800">
                <a:solidFill>
                  <a:srgbClr val="FF0000"/>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6"/>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196" name="Google Shape;196;p26"/>
          <p:cNvGrpSpPr/>
          <p:nvPr/>
        </p:nvGrpSpPr>
        <p:grpSpPr>
          <a:xfrm>
            <a:off x="1223628" y="404664"/>
            <a:ext cx="6696744" cy="6107906"/>
            <a:chOff x="1223628" y="404664"/>
            <a:chExt cx="6696744" cy="6107906"/>
          </a:xfrm>
        </p:grpSpPr>
        <p:pic>
          <p:nvPicPr>
            <p:cNvPr descr="https://upload.wikimedia.org/wikipedia/commons/thumb/d/dc/Battle_of_Vigo_bay_october_23_1702.jpg/250px-Battle_of_Vigo_bay_october_23_1702.jpg" id="197" name="Google Shape;197;p26"/>
            <p:cNvPicPr preferRelativeResize="0"/>
            <p:nvPr/>
          </p:nvPicPr>
          <p:blipFill rotWithShape="1">
            <a:blip r:embed="rId3">
              <a:alphaModFix/>
            </a:blip>
            <a:srcRect b="0" l="0" r="0" t="0"/>
            <a:stretch/>
          </p:blipFill>
          <p:spPr>
            <a:xfrm>
              <a:off x="1458141" y="404664"/>
              <a:ext cx="6227718" cy="4608514"/>
            </a:xfrm>
            <a:prstGeom prst="rect">
              <a:avLst/>
            </a:prstGeom>
            <a:noFill/>
            <a:ln>
              <a:noFill/>
            </a:ln>
          </p:spPr>
        </p:pic>
        <p:sp>
          <p:nvSpPr>
            <p:cNvPr id="198" name="Google Shape;198;p26"/>
            <p:cNvSpPr/>
            <p:nvPr/>
          </p:nvSpPr>
          <p:spPr>
            <a:xfrm>
              <a:off x="1223628" y="5589240"/>
              <a:ext cx="6696744" cy="9233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Book Antiqua"/>
                  <a:ea typeface="Book Antiqua"/>
                  <a:cs typeface="Book Antiqua"/>
                  <a:sym typeface="Book Antiqua"/>
                </a:rPr>
                <a:t>Au premier plan, les vaisseaux anglais et hollandais. </a:t>
              </a:r>
              <a:endParaRPr/>
            </a:p>
            <a:p>
              <a:pPr indent="0" lvl="0" marL="0" marR="0" rtl="0" algn="ctr">
                <a:spcBef>
                  <a:spcPts val="0"/>
                </a:spcBef>
                <a:spcAft>
                  <a:spcPts val="0"/>
                </a:spcAft>
                <a:buNone/>
              </a:pPr>
              <a:r>
                <a:rPr b="1" lang="fr-FR" sz="1800">
                  <a:solidFill>
                    <a:schemeClr val="lt1"/>
                  </a:solidFill>
                  <a:latin typeface="Book Antiqua"/>
                  <a:ea typeface="Book Antiqua"/>
                  <a:cs typeface="Book Antiqua"/>
                  <a:sym typeface="Book Antiqua"/>
                </a:rPr>
                <a:t>Auteur Anonyme.</a:t>
              </a:r>
              <a:endParaRPr/>
            </a:p>
            <a:p>
              <a:pPr indent="0" lvl="0" marL="0" marR="0" rtl="0" algn="ctr">
                <a:spcBef>
                  <a:spcPts val="0"/>
                </a:spcBef>
                <a:spcAft>
                  <a:spcPts val="0"/>
                </a:spcAft>
                <a:buNone/>
              </a:pPr>
              <a:r>
                <a:rPr b="1" lang="fr-FR" sz="1800">
                  <a:solidFill>
                    <a:schemeClr val="lt1"/>
                  </a:solidFill>
                  <a:latin typeface="Book Antiqua"/>
                  <a:ea typeface="Book Antiqua"/>
                  <a:cs typeface="Book Antiqua"/>
                  <a:sym typeface="Book Antiqua"/>
                </a:rPr>
                <a:t> </a:t>
              </a:r>
              <a:endParaRPr b="1" sz="1800">
                <a:solidFill>
                  <a:schemeClr val="lt1"/>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grpSp>
        <p:nvGrpSpPr>
          <p:cNvPr id="203" name="Google Shape;203;p27"/>
          <p:cNvGrpSpPr/>
          <p:nvPr/>
        </p:nvGrpSpPr>
        <p:grpSpPr>
          <a:xfrm>
            <a:off x="2600436" y="908720"/>
            <a:ext cx="3987788" cy="5760640"/>
            <a:chOff x="2600436" y="908720"/>
            <a:chExt cx="3987788" cy="5760640"/>
          </a:xfrm>
        </p:grpSpPr>
        <p:pic>
          <p:nvPicPr>
            <p:cNvPr descr="https://archives.angers.fr/fileadmin/_migrated/pics/VAA299_In16_303_p362_BAZIN_E_W_01.jpg" id="204" name="Google Shape;204;p27"/>
            <p:cNvPicPr preferRelativeResize="0"/>
            <p:nvPr/>
          </p:nvPicPr>
          <p:blipFill rotWithShape="1">
            <a:blip r:embed="rId3">
              <a:alphaModFix/>
            </a:blip>
            <a:srcRect b="0" l="0" r="0" t="0"/>
            <a:stretch/>
          </p:blipFill>
          <p:spPr>
            <a:xfrm>
              <a:off x="2600436" y="908720"/>
              <a:ext cx="3987788" cy="5026384"/>
            </a:xfrm>
            <a:prstGeom prst="rect">
              <a:avLst/>
            </a:prstGeom>
            <a:noFill/>
            <a:ln>
              <a:noFill/>
            </a:ln>
          </p:spPr>
        </p:pic>
        <p:sp>
          <p:nvSpPr>
            <p:cNvPr id="205" name="Google Shape;205;p27"/>
            <p:cNvSpPr txBox="1"/>
            <p:nvPr/>
          </p:nvSpPr>
          <p:spPr>
            <a:xfrm>
              <a:off x="2807804" y="6084585"/>
              <a:ext cx="3528392"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fr-FR" sz="3200">
                  <a:solidFill>
                    <a:schemeClr val="lt1"/>
                  </a:solidFill>
                  <a:latin typeface="Book Antiqua"/>
                  <a:ea typeface="Book Antiqua"/>
                  <a:cs typeface="Book Antiqua"/>
                  <a:sym typeface="Book Antiqua"/>
                </a:rPr>
                <a:t>Ernest BAZIN</a:t>
              </a:r>
              <a:endParaRPr/>
            </a:p>
          </p:txBody>
        </p:sp>
      </p:grpSp>
      <p:sp>
        <p:nvSpPr>
          <p:cNvPr id="206" name="Google Shape;206;p27"/>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03"/>
                                        </p:tgtEl>
                                        <p:attrNameLst>
                                          <p:attrName>style.visibility</p:attrName>
                                        </p:attrNameLst>
                                      </p:cBhvr>
                                      <p:to>
                                        <p:strVal val="visible"/>
                                      </p:to>
                                    </p:set>
                                    <p:anim calcmode="lin" valueType="num">
                                      <p:cBhvr additive="base">
                                        <p:cTn dur="2000"/>
                                        <p:tgtEl>
                                          <p:spTgt spid="203"/>
                                        </p:tgtEl>
                                        <p:attrNameLst>
                                          <p:attrName>ppt_w</p:attrName>
                                        </p:attrNameLst>
                                      </p:cBhvr>
                                      <p:tavLst>
                                        <p:tav fmla="" tm="0">
                                          <p:val>
                                            <p:strVal val="0"/>
                                          </p:val>
                                        </p:tav>
                                        <p:tav fmla="" tm="100000">
                                          <p:val>
                                            <p:strVal val="#ppt_w"/>
                                          </p:val>
                                        </p:tav>
                                      </p:tavLst>
                                    </p:anim>
                                    <p:anim calcmode="lin" valueType="num">
                                      <p:cBhvr additive="base">
                                        <p:cTn dur="2000"/>
                                        <p:tgtEl>
                                          <p:spTgt spid="20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8"/>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212" name="Google Shape;212;p28"/>
          <p:cNvSpPr/>
          <p:nvPr/>
        </p:nvSpPr>
        <p:spPr>
          <a:xfrm>
            <a:off x="0" y="908720"/>
            <a:ext cx="9144000" cy="452431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4800">
                <a:solidFill>
                  <a:schemeClr val="lt1"/>
                </a:solidFill>
                <a:latin typeface="Book Antiqua"/>
                <a:ea typeface="Book Antiqua"/>
                <a:cs typeface="Book Antiqua"/>
                <a:sym typeface="Book Antiqua"/>
              </a:rPr>
              <a:t>Ernest </a:t>
            </a:r>
            <a:r>
              <a:rPr b="1" i="1" lang="fr-FR" sz="4800">
                <a:solidFill>
                  <a:schemeClr val="lt1"/>
                </a:solidFill>
                <a:latin typeface="Book Antiqua"/>
                <a:ea typeface="Book Antiqua"/>
                <a:cs typeface="Book Antiqua"/>
                <a:sym typeface="Book Antiqua"/>
              </a:rPr>
              <a:t>BAZIN</a:t>
            </a:r>
            <a:r>
              <a:rPr b="1" lang="fr-FR" sz="4800">
                <a:solidFill>
                  <a:schemeClr val="lt1"/>
                </a:solidFill>
                <a:latin typeface="Book Antiqua"/>
                <a:ea typeface="Book Antiqua"/>
                <a:cs typeface="Book Antiqua"/>
                <a:sym typeface="Book Antiqua"/>
              </a:rPr>
              <a:t> (1826-1898), né à Angers, est</a:t>
            </a:r>
            <a:endParaRPr/>
          </a:p>
          <a:p>
            <a:pPr indent="0" lvl="0" marL="0" marR="0" rtl="0" algn="ctr">
              <a:spcBef>
                <a:spcPts val="0"/>
              </a:spcBef>
              <a:spcAft>
                <a:spcPts val="0"/>
              </a:spcAft>
              <a:buNone/>
            </a:pPr>
            <a:r>
              <a:rPr b="1" lang="fr-FR" sz="4800">
                <a:solidFill>
                  <a:schemeClr val="lt1"/>
                </a:solidFill>
                <a:latin typeface="Book Antiqua"/>
                <a:ea typeface="Book Antiqua"/>
                <a:cs typeface="Book Antiqua"/>
                <a:sym typeface="Book Antiqua"/>
              </a:rPr>
              <a:t> l'oncle de </a:t>
            </a:r>
            <a:r>
              <a:rPr b="1" i="1" lang="fr-FR" sz="4800">
                <a:solidFill>
                  <a:schemeClr val="lt1"/>
                </a:solidFill>
                <a:latin typeface="Book Antiqua"/>
                <a:ea typeface="Book Antiqua"/>
                <a:cs typeface="Book Antiqua"/>
                <a:sym typeface="Book Antiqua"/>
              </a:rPr>
              <a:t>René BAZIN (académicien français) </a:t>
            </a:r>
            <a:r>
              <a:rPr b="1" lang="fr-FR" sz="4800">
                <a:solidFill>
                  <a:schemeClr val="lt1"/>
                </a:solidFill>
                <a:latin typeface="Book Antiqua"/>
                <a:ea typeface="Book Antiqua"/>
                <a:cs typeface="Book Antiqua"/>
                <a:sym typeface="Book Antiqua"/>
              </a:rPr>
              <a:t>et l’arrière grand-oncle de </a:t>
            </a:r>
            <a:endParaRPr b="1" sz="4800">
              <a:solidFill>
                <a:schemeClr val="lt1"/>
              </a:solidFill>
              <a:latin typeface="Book Antiqua"/>
              <a:ea typeface="Book Antiqua"/>
              <a:cs typeface="Book Antiqua"/>
              <a:sym typeface="Book Antiqua"/>
            </a:endParaRPr>
          </a:p>
          <a:p>
            <a:pPr indent="0" lvl="0" marL="0" marR="0" rtl="0" algn="ctr">
              <a:spcBef>
                <a:spcPts val="0"/>
              </a:spcBef>
              <a:spcAft>
                <a:spcPts val="0"/>
              </a:spcAft>
              <a:buNone/>
            </a:pPr>
            <a:r>
              <a:rPr b="1" i="1" lang="fr-FR" sz="4800">
                <a:solidFill>
                  <a:schemeClr val="lt1"/>
                </a:solidFill>
                <a:latin typeface="Book Antiqua"/>
                <a:ea typeface="Book Antiqua"/>
                <a:cs typeface="Book Antiqua"/>
                <a:sym typeface="Book Antiqua"/>
              </a:rPr>
              <a:t>Hervé BAZIN (écrivain français)</a:t>
            </a:r>
            <a:endParaRPr b="1" sz="4800">
              <a:solidFill>
                <a:schemeClr val="lt1"/>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10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9"/>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218" name="Google Shape;218;p29"/>
          <p:cNvSpPr txBox="1"/>
          <p:nvPr/>
        </p:nvSpPr>
        <p:spPr>
          <a:xfrm>
            <a:off x="1187624" y="2397948"/>
            <a:ext cx="6984776"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lt1"/>
                </a:solidFill>
                <a:latin typeface="Book Antiqua"/>
                <a:ea typeface="Book Antiqua"/>
                <a:cs typeface="Book Antiqua"/>
                <a:sym typeface="Book Antiqua"/>
              </a:rPr>
              <a:t>C’était un inventeur génial, connu à son époque dans le monde entier et aujourd’hui presque oublié même dans sa ville natale, Angers</a:t>
            </a:r>
            <a:endParaRPr b="1" sz="3200">
              <a:solidFill>
                <a:schemeClr val="lt1"/>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8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0"/>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224" name="Google Shape;224;p30"/>
          <p:cNvSpPr/>
          <p:nvPr/>
        </p:nvSpPr>
        <p:spPr>
          <a:xfrm>
            <a:off x="971600" y="2351782"/>
            <a:ext cx="7200800" cy="107721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fr-FR" sz="3200">
                <a:solidFill>
                  <a:srgbClr val="FFFF00"/>
                </a:solidFill>
                <a:latin typeface="Book Antiqua"/>
                <a:ea typeface="Book Antiqua"/>
                <a:cs typeface="Book Antiqua"/>
                <a:sym typeface="Book Antiqua"/>
              </a:rPr>
              <a:t>Une cloche à plonger ou observatoire sous-marin</a:t>
            </a:r>
            <a:endParaRPr/>
          </a:p>
        </p:txBody>
      </p:sp>
      <p:sp>
        <p:nvSpPr>
          <p:cNvPr id="225" name="Google Shape;225;p30"/>
          <p:cNvSpPr txBox="1"/>
          <p:nvPr/>
        </p:nvSpPr>
        <p:spPr>
          <a:xfrm>
            <a:off x="899592" y="404664"/>
            <a:ext cx="7209025" cy="135421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3200">
                <a:solidFill>
                  <a:schemeClr val="lt1"/>
                </a:solidFill>
                <a:latin typeface="Book Antiqua"/>
                <a:ea typeface="Book Antiqua"/>
                <a:cs typeface="Book Antiqua"/>
                <a:sym typeface="Book Antiqua"/>
              </a:rPr>
              <a:t>Pour l’expédition à Vigo Ernest Bazin</a:t>
            </a:r>
            <a:endParaRPr/>
          </a:p>
          <a:p>
            <a:pPr indent="0" lvl="0" marL="0" marR="0" rtl="0" algn="l">
              <a:spcBef>
                <a:spcPts val="0"/>
              </a:spcBef>
              <a:spcAft>
                <a:spcPts val="0"/>
              </a:spcAft>
              <a:buNone/>
            </a:pPr>
            <a:r>
              <a:rPr b="1" lang="fr-FR" sz="3200">
                <a:solidFill>
                  <a:schemeClr val="lt1"/>
                </a:solidFill>
                <a:latin typeface="Book Antiqua"/>
                <a:ea typeface="Book Antiqua"/>
                <a:cs typeface="Book Antiqua"/>
                <a:sym typeface="Book Antiqua"/>
              </a:rPr>
              <a:t> a imaginé divers systèmes :</a:t>
            </a:r>
            <a:endParaRPr/>
          </a:p>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sp>
        <p:nvSpPr>
          <p:cNvPr id="226" name="Google Shape;226;p30"/>
          <p:cNvSpPr txBox="1"/>
          <p:nvPr/>
        </p:nvSpPr>
        <p:spPr>
          <a:xfrm>
            <a:off x="971600" y="3717032"/>
            <a:ext cx="4594528"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rgbClr val="FFFF00"/>
                </a:solidFill>
                <a:latin typeface="Book Antiqua"/>
                <a:ea typeface="Book Antiqua"/>
                <a:cs typeface="Book Antiqua"/>
                <a:sym typeface="Book Antiqua"/>
              </a:rPr>
              <a:t>Une lampe sous-marine</a:t>
            </a:r>
            <a:endParaRPr/>
          </a:p>
          <a:p>
            <a:pPr indent="0" lvl="0" marL="0" marR="0" rtl="0" algn="l">
              <a:spcBef>
                <a:spcPts val="0"/>
              </a:spcBef>
              <a:spcAft>
                <a:spcPts val="0"/>
              </a:spcAft>
              <a:buNone/>
            </a:pPr>
            <a:r>
              <a:t/>
            </a:r>
            <a:endParaRPr sz="3200">
              <a:solidFill>
                <a:schemeClr val="lt1"/>
              </a:solidFill>
              <a:latin typeface="Book Antiqua"/>
              <a:ea typeface="Book Antiqua"/>
              <a:cs typeface="Book Antiqua"/>
              <a:sym typeface="Book Antiqua"/>
            </a:endParaRPr>
          </a:p>
        </p:txBody>
      </p:sp>
      <p:sp>
        <p:nvSpPr>
          <p:cNvPr id="227" name="Google Shape;227;p30"/>
          <p:cNvSpPr txBox="1"/>
          <p:nvPr/>
        </p:nvSpPr>
        <p:spPr>
          <a:xfrm>
            <a:off x="971600" y="4725144"/>
            <a:ext cx="439248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rgbClr val="FFFF00"/>
                </a:solidFill>
                <a:latin typeface="Book Antiqua"/>
                <a:ea typeface="Book Antiqua"/>
                <a:cs typeface="Book Antiqua"/>
                <a:sym typeface="Book Antiqua"/>
              </a:rPr>
              <a:t>Un extracteur de vase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1000"/>
                                        <p:tgtEl>
                                          <p:spTgt spid="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1000"/>
                                        <p:tgtEl>
                                          <p:spTgt spid="2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1"/>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233" name="Google Shape;233;p31"/>
          <p:cNvGrpSpPr/>
          <p:nvPr/>
        </p:nvGrpSpPr>
        <p:grpSpPr>
          <a:xfrm>
            <a:off x="323528" y="0"/>
            <a:ext cx="8496944" cy="6657166"/>
            <a:chOff x="323528" y="0"/>
            <a:chExt cx="8496944" cy="6657166"/>
          </a:xfrm>
        </p:grpSpPr>
        <p:pic>
          <p:nvPicPr>
            <p:cNvPr id="234" name="Google Shape;234;p31"/>
            <p:cNvPicPr preferRelativeResize="0"/>
            <p:nvPr/>
          </p:nvPicPr>
          <p:blipFill rotWithShape="1">
            <a:blip r:embed="rId3">
              <a:alphaModFix/>
            </a:blip>
            <a:srcRect b="0" l="0" r="0" t="0"/>
            <a:stretch/>
          </p:blipFill>
          <p:spPr>
            <a:xfrm>
              <a:off x="755576" y="762582"/>
              <a:ext cx="7836519" cy="5186698"/>
            </a:xfrm>
            <a:prstGeom prst="rect">
              <a:avLst/>
            </a:prstGeom>
            <a:noFill/>
            <a:ln>
              <a:noFill/>
            </a:ln>
          </p:spPr>
        </p:pic>
        <p:pic>
          <p:nvPicPr>
            <p:cNvPr id="235" name="Google Shape;235;p31"/>
            <p:cNvPicPr preferRelativeResize="0"/>
            <p:nvPr/>
          </p:nvPicPr>
          <p:blipFill rotWithShape="1">
            <a:blip r:embed="rId4">
              <a:alphaModFix/>
            </a:blip>
            <a:srcRect b="0" l="0" r="0" t="0"/>
            <a:stretch/>
          </p:blipFill>
          <p:spPr>
            <a:xfrm>
              <a:off x="2352972" y="332656"/>
              <a:ext cx="4438055" cy="343189"/>
            </a:xfrm>
            <a:prstGeom prst="rect">
              <a:avLst/>
            </a:prstGeom>
            <a:noFill/>
            <a:ln>
              <a:noFill/>
            </a:ln>
          </p:spPr>
        </p:pic>
        <p:sp>
          <p:nvSpPr>
            <p:cNvPr id="236" name="Google Shape;236;p31"/>
            <p:cNvSpPr txBox="1"/>
            <p:nvPr/>
          </p:nvSpPr>
          <p:spPr>
            <a:xfrm>
              <a:off x="2087724" y="0"/>
              <a:ext cx="496855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Book Antiqua"/>
                  <a:ea typeface="Book Antiqua"/>
                  <a:cs typeface="Book Antiqua"/>
                  <a:sym typeface="Book Antiqua"/>
                </a:rPr>
                <a:t>Le monde Illustré 2 juillet 1870</a:t>
              </a:r>
              <a:endParaRPr b="1" sz="1800">
                <a:solidFill>
                  <a:schemeClr val="lt1"/>
                </a:solidFill>
                <a:latin typeface="Book Antiqua"/>
                <a:ea typeface="Book Antiqua"/>
                <a:cs typeface="Book Antiqua"/>
                <a:sym typeface="Book Antiqua"/>
              </a:endParaRPr>
            </a:p>
          </p:txBody>
        </p:sp>
        <p:sp>
          <p:nvSpPr>
            <p:cNvPr id="237" name="Google Shape;237;p31"/>
            <p:cNvSpPr txBox="1"/>
            <p:nvPr/>
          </p:nvSpPr>
          <p:spPr>
            <a:xfrm>
              <a:off x="323528" y="5949280"/>
              <a:ext cx="849694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lt1"/>
                  </a:solidFill>
                  <a:latin typeface="Book Antiqua"/>
                  <a:ea typeface="Book Antiqua"/>
                  <a:cs typeface="Book Antiqua"/>
                  <a:sym typeface="Book Antiqua"/>
                </a:rPr>
                <a:t>Explorations sous-marines dans la baie de Vigo pour la recherche des galions espagnols coulés en 1702</a:t>
              </a:r>
              <a:endParaRPr b="1" sz="2000">
                <a:solidFill>
                  <a:schemeClr val="lt1"/>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1000"/>
                                        <p:tgtEl>
                                          <p:spTgt spid="2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4"/>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102" name="Google Shape;102;p14"/>
          <p:cNvGrpSpPr/>
          <p:nvPr/>
        </p:nvGrpSpPr>
        <p:grpSpPr>
          <a:xfrm>
            <a:off x="395536" y="476672"/>
            <a:ext cx="8352928" cy="5309433"/>
            <a:chOff x="395536" y="476672"/>
            <a:chExt cx="8352928" cy="5309433"/>
          </a:xfrm>
        </p:grpSpPr>
        <p:pic>
          <p:nvPicPr>
            <p:cNvPr descr="logo ACEISTE" id="103" name="Google Shape;103;p14"/>
            <p:cNvPicPr preferRelativeResize="0"/>
            <p:nvPr/>
          </p:nvPicPr>
          <p:blipFill rotWithShape="1">
            <a:blip r:embed="rId3">
              <a:alphaModFix/>
            </a:blip>
            <a:srcRect b="0" l="0" r="0" t="0"/>
            <a:stretch/>
          </p:blipFill>
          <p:spPr>
            <a:xfrm>
              <a:off x="3762037" y="476672"/>
              <a:ext cx="1619926" cy="1358577"/>
            </a:xfrm>
            <a:prstGeom prst="rect">
              <a:avLst/>
            </a:prstGeom>
            <a:noFill/>
            <a:ln>
              <a:noFill/>
            </a:ln>
          </p:spPr>
        </p:pic>
        <p:sp>
          <p:nvSpPr>
            <p:cNvPr id="104" name="Google Shape;104;p14"/>
            <p:cNvSpPr/>
            <p:nvPr/>
          </p:nvSpPr>
          <p:spPr>
            <a:xfrm>
              <a:off x="395536" y="2492896"/>
              <a:ext cx="8352928" cy="329320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4400">
                  <a:solidFill>
                    <a:srgbClr val="FF0000"/>
                  </a:solidFill>
                  <a:latin typeface="Book Antiqua"/>
                  <a:ea typeface="Book Antiqua"/>
                  <a:cs typeface="Book Antiqua"/>
                  <a:sym typeface="Book Antiqua"/>
                </a:rPr>
                <a:t>A</a:t>
              </a:r>
              <a:r>
                <a:rPr b="1" lang="fr-FR" sz="4000">
                  <a:solidFill>
                    <a:schemeClr val="lt1"/>
                  </a:solidFill>
                  <a:latin typeface="Book Antiqua"/>
                  <a:ea typeface="Book Antiqua"/>
                  <a:cs typeface="Book Antiqua"/>
                  <a:sym typeface="Book Antiqua"/>
                </a:rPr>
                <a:t>ssociation de </a:t>
              </a:r>
              <a:r>
                <a:rPr b="1" lang="fr-FR" sz="6000">
                  <a:solidFill>
                    <a:srgbClr val="FF0000"/>
                  </a:solidFill>
                  <a:latin typeface="Book Antiqua"/>
                  <a:ea typeface="Book Antiqua"/>
                  <a:cs typeface="Book Antiqua"/>
                  <a:sym typeface="Book Antiqua"/>
                </a:rPr>
                <a:t>s</a:t>
              </a:r>
              <a:r>
                <a:rPr b="1" lang="fr-FR" sz="4000">
                  <a:solidFill>
                    <a:schemeClr val="lt1"/>
                  </a:solidFill>
                  <a:latin typeface="Book Antiqua"/>
                  <a:ea typeface="Book Antiqua"/>
                  <a:cs typeface="Book Antiqua"/>
                  <a:sym typeface="Book Antiqua"/>
                </a:rPr>
                <a:t>auvegarde et d’</a:t>
              </a:r>
              <a:r>
                <a:rPr b="1" lang="fr-FR" sz="4400">
                  <a:solidFill>
                    <a:srgbClr val="FF0000"/>
                  </a:solidFill>
                  <a:latin typeface="Book Antiqua"/>
                  <a:ea typeface="Book Antiqua"/>
                  <a:cs typeface="Book Antiqua"/>
                  <a:sym typeface="Book Antiqua"/>
                </a:rPr>
                <a:t>É</a:t>
              </a:r>
              <a:r>
                <a:rPr b="1" lang="fr-FR" sz="4000">
                  <a:solidFill>
                    <a:schemeClr val="lt1"/>
                  </a:solidFill>
                  <a:latin typeface="Book Antiqua"/>
                  <a:ea typeface="Book Antiqua"/>
                  <a:cs typeface="Book Antiqua"/>
                  <a:sym typeface="Book Antiqua"/>
                </a:rPr>
                <a:t>tude des </a:t>
              </a:r>
              <a:r>
                <a:rPr b="1" lang="fr-FR" sz="4400">
                  <a:solidFill>
                    <a:srgbClr val="FF0000"/>
                  </a:solidFill>
                  <a:latin typeface="Book Antiqua"/>
                  <a:ea typeface="Book Antiqua"/>
                  <a:cs typeface="Book Antiqua"/>
                  <a:sym typeface="Book Antiqua"/>
                </a:rPr>
                <a:t>I</a:t>
              </a:r>
              <a:r>
                <a:rPr b="1" lang="fr-FR" sz="4000">
                  <a:solidFill>
                    <a:schemeClr val="lt1"/>
                  </a:solidFill>
                  <a:latin typeface="Book Antiqua"/>
                  <a:ea typeface="Book Antiqua"/>
                  <a:cs typeface="Book Antiqua"/>
                  <a:sym typeface="Book Antiqua"/>
                </a:rPr>
                <a:t>nstruments </a:t>
              </a:r>
              <a:r>
                <a:rPr b="1" lang="fr-FR" sz="6000">
                  <a:solidFill>
                    <a:srgbClr val="FF0000"/>
                  </a:solidFill>
                  <a:latin typeface="Book Antiqua"/>
                  <a:ea typeface="Book Antiqua"/>
                  <a:cs typeface="Book Antiqua"/>
                  <a:sym typeface="Book Antiqua"/>
                </a:rPr>
                <a:t>s</a:t>
              </a:r>
              <a:r>
                <a:rPr b="1" lang="fr-FR" sz="4400">
                  <a:solidFill>
                    <a:schemeClr val="lt1"/>
                  </a:solidFill>
                  <a:latin typeface="Book Antiqua"/>
                  <a:ea typeface="Book Antiqua"/>
                  <a:cs typeface="Book Antiqua"/>
                  <a:sym typeface="Book Antiqua"/>
                </a:rPr>
                <a:t>cientifiques</a:t>
              </a:r>
              <a:r>
                <a:rPr b="1" lang="fr-FR" sz="4000">
                  <a:solidFill>
                    <a:schemeClr val="lt1"/>
                  </a:solidFill>
                  <a:latin typeface="Book Antiqua"/>
                  <a:ea typeface="Book Antiqua"/>
                  <a:cs typeface="Book Antiqua"/>
                  <a:sym typeface="Book Antiqua"/>
                </a:rPr>
                <a:t> et </a:t>
              </a:r>
              <a:r>
                <a:rPr b="1" lang="fr-FR" sz="4400">
                  <a:solidFill>
                    <a:srgbClr val="FF0000"/>
                  </a:solidFill>
                  <a:latin typeface="Book Antiqua"/>
                  <a:ea typeface="Book Antiqua"/>
                  <a:cs typeface="Book Antiqua"/>
                  <a:sym typeface="Book Antiqua"/>
                </a:rPr>
                <a:t>T</a:t>
              </a:r>
              <a:r>
                <a:rPr b="1" lang="fr-FR" sz="4000">
                  <a:solidFill>
                    <a:schemeClr val="lt1"/>
                  </a:solidFill>
                  <a:latin typeface="Book Antiqua"/>
                  <a:ea typeface="Book Antiqua"/>
                  <a:cs typeface="Book Antiqua"/>
                  <a:sym typeface="Book Antiqua"/>
                </a:rPr>
                <a:t>echniques de l’</a:t>
              </a:r>
              <a:r>
                <a:rPr b="1" lang="fr-FR" sz="4400">
                  <a:solidFill>
                    <a:srgbClr val="FF0000"/>
                  </a:solidFill>
                  <a:latin typeface="Book Antiqua"/>
                  <a:ea typeface="Book Antiqua"/>
                  <a:cs typeface="Book Antiqua"/>
                  <a:sym typeface="Book Antiqua"/>
                </a:rPr>
                <a:t>E</a:t>
              </a:r>
              <a:r>
                <a:rPr b="1" lang="fr-FR" sz="4000">
                  <a:solidFill>
                    <a:schemeClr val="lt1"/>
                  </a:solidFill>
                  <a:latin typeface="Book Antiqua"/>
                  <a:ea typeface="Book Antiqua"/>
                  <a:cs typeface="Book Antiqua"/>
                  <a:sym typeface="Book Antiqua"/>
                </a:rPr>
                <a:t>nseignement</a:t>
              </a:r>
              <a:endParaRPr sz="4000">
                <a:solidFill>
                  <a:schemeClr val="lt1"/>
                </a:solidFill>
                <a:latin typeface="Book Antiqua"/>
                <a:ea typeface="Book Antiqua"/>
                <a:cs typeface="Book Antiqua"/>
                <a:sym typeface="Book Antiqua"/>
              </a:endParaRPr>
            </a:p>
          </p:txBody>
        </p:sp>
      </p:grpSp>
      <p:sp>
        <p:nvSpPr>
          <p:cNvPr descr="Malaga en deux jours | spain.info en français" id="105" name="Google Shape;105;p14"/>
          <p:cNvSpPr/>
          <p:nvPr/>
        </p:nvSpPr>
        <p:spPr>
          <a:xfrm>
            <a:off x="155575" y="-685800"/>
            <a:ext cx="3190875" cy="14382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2"/>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243" name="Google Shape;243;p32"/>
          <p:cNvSpPr txBox="1"/>
          <p:nvPr/>
        </p:nvSpPr>
        <p:spPr>
          <a:xfrm>
            <a:off x="1979712" y="2385462"/>
            <a:ext cx="5400600" cy="212365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fr-FR" sz="6600">
                <a:solidFill>
                  <a:srgbClr val="FFFF00"/>
                </a:solidFill>
                <a:latin typeface="Book Antiqua"/>
                <a:ea typeface="Book Antiqua"/>
                <a:cs typeface="Book Antiqua"/>
                <a:sym typeface="Book Antiqua"/>
              </a:rPr>
              <a:t>Observatoire sous marin</a:t>
            </a:r>
            <a:endParaRPr b="1" i="1" sz="6600">
              <a:solidFill>
                <a:srgbClr val="FFFF00"/>
              </a:solidFill>
              <a:latin typeface="Book Antiqua"/>
              <a:ea typeface="Book Antiqua"/>
              <a:cs typeface="Book Antiqua"/>
              <a:sym typeface="Book Antiqu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3"/>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https://commulysse.angers.fr/uploads/customer_2/blog/bazin_observatoire.jpg" id="249" name="Google Shape;249;p33"/>
          <p:cNvPicPr preferRelativeResize="0"/>
          <p:nvPr/>
        </p:nvPicPr>
        <p:blipFill rotWithShape="1">
          <a:blip r:embed="rId3">
            <a:alphaModFix/>
          </a:blip>
          <a:srcRect b="0" l="0" r="0" t="0"/>
          <a:stretch/>
        </p:blipFill>
        <p:spPr>
          <a:xfrm>
            <a:off x="2036872" y="93526"/>
            <a:ext cx="5070256" cy="6670948"/>
          </a:xfrm>
          <a:prstGeom prst="rect">
            <a:avLst/>
          </a:prstGeom>
          <a:noFill/>
          <a:ln>
            <a:noFill/>
          </a:ln>
        </p:spPr>
      </p:pic>
      <p:grpSp>
        <p:nvGrpSpPr>
          <p:cNvPr id="250" name="Google Shape;250;p33"/>
          <p:cNvGrpSpPr/>
          <p:nvPr/>
        </p:nvGrpSpPr>
        <p:grpSpPr>
          <a:xfrm>
            <a:off x="5364088" y="1700808"/>
            <a:ext cx="3779912" cy="1944216"/>
            <a:chOff x="5364088" y="1700808"/>
            <a:chExt cx="3779912" cy="1944216"/>
          </a:xfrm>
        </p:grpSpPr>
        <p:cxnSp>
          <p:nvCxnSpPr>
            <p:cNvPr id="251" name="Google Shape;251;p33"/>
            <p:cNvCxnSpPr/>
            <p:nvPr/>
          </p:nvCxnSpPr>
          <p:spPr>
            <a:xfrm flipH="1">
              <a:off x="5364088" y="2204864"/>
              <a:ext cx="2664296" cy="1440160"/>
            </a:xfrm>
            <a:prstGeom prst="straightConnector1">
              <a:avLst/>
            </a:prstGeom>
            <a:noFill/>
            <a:ln cap="flat" cmpd="sng" w="38100">
              <a:solidFill>
                <a:srgbClr val="FF0000"/>
              </a:solidFill>
              <a:prstDash val="solid"/>
              <a:round/>
              <a:headEnd len="sm" w="sm" type="none"/>
              <a:tailEnd len="med" w="med" type="stealth"/>
            </a:ln>
          </p:spPr>
        </p:cxnSp>
        <p:sp>
          <p:nvSpPr>
            <p:cNvPr id="252" name="Google Shape;252;p33"/>
            <p:cNvSpPr txBox="1"/>
            <p:nvPr/>
          </p:nvSpPr>
          <p:spPr>
            <a:xfrm>
              <a:off x="7415808" y="1700808"/>
              <a:ext cx="172819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Book Antiqua"/>
                  <a:ea typeface="Book Antiqua"/>
                  <a:cs typeface="Book Antiqua"/>
                  <a:sym typeface="Book Antiqua"/>
                </a:rPr>
                <a:t>Observatoire</a:t>
              </a:r>
              <a:endParaRPr b="1" sz="1800">
                <a:solidFill>
                  <a:schemeClr val="lt1"/>
                </a:solidFill>
                <a:latin typeface="Book Antiqua"/>
                <a:ea typeface="Book Antiqua"/>
                <a:cs typeface="Book Antiqua"/>
                <a:sym typeface="Book Antiqua"/>
              </a:endParaRPr>
            </a:p>
          </p:txBody>
        </p:sp>
      </p:grpSp>
      <p:grpSp>
        <p:nvGrpSpPr>
          <p:cNvPr id="253" name="Google Shape;253;p33"/>
          <p:cNvGrpSpPr/>
          <p:nvPr/>
        </p:nvGrpSpPr>
        <p:grpSpPr>
          <a:xfrm>
            <a:off x="323528" y="3645024"/>
            <a:ext cx="2952328" cy="1008112"/>
            <a:chOff x="323528" y="3645024"/>
            <a:chExt cx="2952328" cy="1008112"/>
          </a:xfrm>
        </p:grpSpPr>
        <p:cxnSp>
          <p:nvCxnSpPr>
            <p:cNvPr id="254" name="Google Shape;254;p33"/>
            <p:cNvCxnSpPr/>
            <p:nvPr/>
          </p:nvCxnSpPr>
          <p:spPr>
            <a:xfrm>
              <a:off x="1259632" y="4077072"/>
              <a:ext cx="2016224" cy="576064"/>
            </a:xfrm>
            <a:prstGeom prst="straightConnector1">
              <a:avLst/>
            </a:prstGeom>
            <a:noFill/>
            <a:ln cap="flat" cmpd="sng" w="28575">
              <a:solidFill>
                <a:srgbClr val="C00000"/>
              </a:solidFill>
              <a:prstDash val="solid"/>
              <a:round/>
              <a:headEnd len="sm" w="sm" type="none"/>
              <a:tailEnd len="med" w="med" type="stealth"/>
            </a:ln>
          </p:spPr>
        </p:cxnSp>
        <p:sp>
          <p:nvSpPr>
            <p:cNvPr id="255" name="Google Shape;255;p33"/>
            <p:cNvSpPr txBox="1"/>
            <p:nvPr/>
          </p:nvSpPr>
          <p:spPr>
            <a:xfrm>
              <a:off x="323528" y="3645024"/>
              <a:ext cx="15841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Book Antiqua"/>
                  <a:ea typeface="Book Antiqua"/>
                  <a:cs typeface="Book Antiqua"/>
                  <a:sym typeface="Book Antiqua"/>
                </a:rPr>
                <a:t>Ernest Bazin</a:t>
              </a:r>
              <a:endParaRPr b="1" sz="1800">
                <a:solidFill>
                  <a:schemeClr val="lt1"/>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2000"/>
                                        <p:tgtEl>
                                          <p:spTgt spid="2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1000"/>
                                        <p:tgtEl>
                                          <p:spTgt spid="2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1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4"/>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261" name="Google Shape;261;p34"/>
          <p:cNvGrpSpPr/>
          <p:nvPr/>
        </p:nvGrpSpPr>
        <p:grpSpPr>
          <a:xfrm>
            <a:off x="495300" y="432048"/>
            <a:ext cx="8153400" cy="5733256"/>
            <a:chOff x="495300" y="432048"/>
            <a:chExt cx="8153400" cy="5733256"/>
          </a:xfrm>
        </p:grpSpPr>
        <p:grpSp>
          <p:nvGrpSpPr>
            <p:cNvPr id="262" name="Google Shape;262;p34"/>
            <p:cNvGrpSpPr/>
            <p:nvPr/>
          </p:nvGrpSpPr>
          <p:grpSpPr>
            <a:xfrm>
              <a:off x="737718" y="432048"/>
              <a:ext cx="7668564" cy="4725144"/>
              <a:chOff x="737718" y="0"/>
              <a:chExt cx="7668564" cy="4725144"/>
            </a:xfrm>
          </p:grpSpPr>
          <p:pic>
            <p:nvPicPr>
              <p:cNvPr id="263" name="Google Shape;263;p34"/>
              <p:cNvPicPr preferRelativeResize="0"/>
              <p:nvPr/>
            </p:nvPicPr>
            <p:blipFill rotWithShape="1">
              <a:blip r:embed="rId3">
                <a:alphaModFix/>
              </a:blip>
              <a:srcRect b="19947" l="7827" r="0" t="0"/>
              <a:stretch/>
            </p:blipFill>
            <p:spPr>
              <a:xfrm>
                <a:off x="737718" y="0"/>
                <a:ext cx="7668564" cy="4725144"/>
              </a:xfrm>
              <a:prstGeom prst="rect">
                <a:avLst/>
              </a:prstGeom>
              <a:noFill/>
              <a:ln>
                <a:noFill/>
              </a:ln>
            </p:spPr>
          </p:pic>
          <p:sp>
            <p:nvSpPr>
              <p:cNvPr id="264" name="Google Shape;264;p34"/>
              <p:cNvSpPr/>
              <p:nvPr/>
            </p:nvSpPr>
            <p:spPr>
              <a:xfrm>
                <a:off x="3995936" y="4293096"/>
                <a:ext cx="4320480" cy="36004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Book Antiqua"/>
                  <a:ea typeface="Book Antiqua"/>
                  <a:cs typeface="Book Antiqua"/>
                  <a:sym typeface="Book Antiqua"/>
                </a:endParaRPr>
              </a:p>
            </p:txBody>
          </p:sp>
        </p:grpSp>
        <p:pic>
          <p:nvPicPr>
            <p:cNvPr id="265" name="Google Shape;265;p34"/>
            <p:cNvPicPr preferRelativeResize="0"/>
            <p:nvPr/>
          </p:nvPicPr>
          <p:blipFill rotWithShape="1">
            <a:blip r:embed="rId4">
              <a:alphaModFix/>
            </a:blip>
            <a:srcRect b="13601" l="0" r="0" t="21600"/>
            <a:stretch/>
          </p:blipFill>
          <p:spPr>
            <a:xfrm>
              <a:off x="495300" y="5517232"/>
              <a:ext cx="8153400" cy="648072"/>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800"/>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5"/>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271" name="Google Shape;271;p35"/>
          <p:cNvSpPr txBox="1"/>
          <p:nvPr/>
        </p:nvSpPr>
        <p:spPr>
          <a:xfrm>
            <a:off x="2051720" y="2385462"/>
            <a:ext cx="5184576" cy="212365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fr-FR" sz="6600">
                <a:solidFill>
                  <a:srgbClr val="FFFF00"/>
                </a:solidFill>
                <a:latin typeface="Book Antiqua"/>
                <a:ea typeface="Book Antiqua"/>
                <a:cs typeface="Book Antiqua"/>
                <a:sym typeface="Book Antiqua"/>
              </a:rPr>
              <a:t>Lampe</a:t>
            </a:r>
            <a:endParaRPr/>
          </a:p>
          <a:p>
            <a:pPr indent="0" lvl="0" marL="0" marR="0" rtl="0" algn="ctr">
              <a:spcBef>
                <a:spcPts val="0"/>
              </a:spcBef>
              <a:spcAft>
                <a:spcPts val="0"/>
              </a:spcAft>
              <a:buNone/>
            </a:pPr>
            <a:r>
              <a:rPr b="1" i="1" lang="fr-FR" sz="6600">
                <a:solidFill>
                  <a:srgbClr val="FFFF00"/>
                </a:solidFill>
                <a:latin typeface="Book Antiqua"/>
                <a:ea typeface="Book Antiqua"/>
                <a:cs typeface="Book Antiqua"/>
                <a:sym typeface="Book Antiqua"/>
              </a:rPr>
              <a:t> sous-marine</a:t>
            </a:r>
            <a:endParaRPr b="1" i="1" sz="6600">
              <a:solidFill>
                <a:srgbClr val="FFFF00"/>
              </a:solidFill>
              <a:latin typeface="Book Antiqua"/>
              <a:ea typeface="Book Antiqua"/>
              <a:cs typeface="Book Antiqua"/>
              <a:sym typeface="Book Antiqu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6"/>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277" name="Google Shape;277;p36"/>
          <p:cNvGrpSpPr/>
          <p:nvPr/>
        </p:nvGrpSpPr>
        <p:grpSpPr>
          <a:xfrm>
            <a:off x="1079612" y="692696"/>
            <a:ext cx="6984776" cy="5254843"/>
            <a:chOff x="1079612" y="692696"/>
            <a:chExt cx="6984776" cy="5254843"/>
          </a:xfrm>
        </p:grpSpPr>
        <p:pic>
          <p:nvPicPr>
            <p:cNvPr id="278" name="Google Shape;278;p36"/>
            <p:cNvPicPr preferRelativeResize="0"/>
            <p:nvPr/>
          </p:nvPicPr>
          <p:blipFill rotWithShape="1">
            <a:blip r:embed="rId3">
              <a:alphaModFix/>
            </a:blip>
            <a:srcRect b="6349" l="2941" r="1961" t="3175"/>
            <a:stretch/>
          </p:blipFill>
          <p:spPr>
            <a:xfrm>
              <a:off x="1079612" y="692696"/>
              <a:ext cx="6984776" cy="4104456"/>
            </a:xfrm>
            <a:prstGeom prst="roundRect">
              <a:avLst>
                <a:gd fmla="val 16667" name="adj"/>
              </a:avLst>
            </a:prstGeom>
            <a:noFill/>
            <a:ln cap="flat" cmpd="sng" w="38100">
              <a:solidFill>
                <a:schemeClr val="dk1"/>
              </a:solidFill>
              <a:prstDash val="solid"/>
              <a:miter lim="8000"/>
              <a:headEnd len="sm" w="sm" type="none"/>
              <a:tailEnd len="sm" w="sm" type="none"/>
            </a:ln>
          </p:spPr>
        </p:pic>
        <p:sp>
          <p:nvSpPr>
            <p:cNvPr id="279" name="Google Shape;279;p36"/>
            <p:cNvSpPr txBox="1"/>
            <p:nvPr/>
          </p:nvSpPr>
          <p:spPr>
            <a:xfrm>
              <a:off x="1259632" y="5301208"/>
              <a:ext cx="662473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Book Antiqua"/>
                  <a:ea typeface="Book Antiqua"/>
                  <a:cs typeface="Book Antiqua"/>
                  <a:sym typeface="Book Antiqua"/>
                </a:rPr>
                <a:t>Eclairage électrique sous-marin. </a:t>
              </a:r>
              <a:endParaRPr/>
            </a:p>
            <a:p>
              <a:pPr indent="0" lvl="0" marL="0" marR="0" rtl="0" algn="ctr">
                <a:spcBef>
                  <a:spcPts val="0"/>
                </a:spcBef>
                <a:spcAft>
                  <a:spcPts val="0"/>
                </a:spcAft>
                <a:buNone/>
              </a:pPr>
              <a:r>
                <a:rPr b="1" lang="fr-FR" sz="1800">
                  <a:solidFill>
                    <a:schemeClr val="lt1"/>
                  </a:solidFill>
                  <a:latin typeface="Book Antiqua"/>
                  <a:ea typeface="Book Antiqua"/>
                  <a:cs typeface="Book Antiqua"/>
                  <a:sym typeface="Book Antiqua"/>
                </a:rPr>
                <a:t>D’après les croquis de Mr Jules Noël</a:t>
              </a:r>
              <a:endParaRPr b="1" sz="1800">
                <a:solidFill>
                  <a:schemeClr val="lt1"/>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20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7"/>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285" name="Google Shape;285;p37"/>
          <p:cNvGrpSpPr/>
          <p:nvPr/>
        </p:nvGrpSpPr>
        <p:grpSpPr>
          <a:xfrm>
            <a:off x="-324544" y="0"/>
            <a:ext cx="9793088" cy="6453336"/>
            <a:chOff x="-324544" y="0"/>
            <a:chExt cx="9793088" cy="6453336"/>
          </a:xfrm>
        </p:grpSpPr>
        <p:pic>
          <p:nvPicPr>
            <p:cNvPr descr="L'Illustration : journal universel - vue 12 - page 8" id="286" name="Google Shape;286;p37"/>
            <p:cNvPicPr preferRelativeResize="0"/>
            <p:nvPr/>
          </p:nvPicPr>
          <p:blipFill rotWithShape="1">
            <a:blip r:embed="rId3">
              <a:alphaModFix/>
            </a:blip>
            <a:srcRect b="8410" l="15011" r="2462" t="49959"/>
            <a:stretch/>
          </p:blipFill>
          <p:spPr>
            <a:xfrm>
              <a:off x="683568" y="908720"/>
              <a:ext cx="7632848" cy="4968552"/>
            </a:xfrm>
            <a:prstGeom prst="rect">
              <a:avLst/>
            </a:prstGeom>
            <a:noFill/>
            <a:ln>
              <a:noFill/>
            </a:ln>
          </p:spPr>
        </p:pic>
        <p:sp>
          <p:nvSpPr>
            <p:cNvPr id="287" name="Google Shape;287;p37"/>
            <p:cNvSpPr txBox="1"/>
            <p:nvPr/>
          </p:nvSpPr>
          <p:spPr>
            <a:xfrm>
              <a:off x="2087724" y="0"/>
              <a:ext cx="496855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Book Antiqua"/>
                  <a:ea typeface="Book Antiqua"/>
                  <a:cs typeface="Book Antiqua"/>
                  <a:sym typeface="Book Antiqua"/>
                </a:rPr>
                <a:t>L’Illustration 2 juillet 1870</a:t>
              </a:r>
              <a:endParaRPr b="1" sz="1800">
                <a:solidFill>
                  <a:schemeClr val="lt1"/>
                </a:solidFill>
                <a:latin typeface="Book Antiqua"/>
                <a:ea typeface="Book Antiqua"/>
                <a:cs typeface="Book Antiqua"/>
                <a:sym typeface="Book Antiqua"/>
              </a:endParaRPr>
            </a:p>
          </p:txBody>
        </p:sp>
        <p:pic>
          <p:nvPicPr>
            <p:cNvPr id="288" name="Google Shape;288;p37"/>
            <p:cNvPicPr preferRelativeResize="0"/>
            <p:nvPr/>
          </p:nvPicPr>
          <p:blipFill rotWithShape="1">
            <a:blip r:embed="rId4">
              <a:alphaModFix/>
            </a:blip>
            <a:srcRect b="0" l="0" r="0" t="0"/>
            <a:stretch/>
          </p:blipFill>
          <p:spPr>
            <a:xfrm>
              <a:off x="2352972" y="332656"/>
              <a:ext cx="4438055" cy="343189"/>
            </a:xfrm>
            <a:prstGeom prst="rect">
              <a:avLst/>
            </a:prstGeom>
            <a:noFill/>
            <a:ln>
              <a:noFill/>
            </a:ln>
          </p:spPr>
        </p:pic>
        <p:sp>
          <p:nvSpPr>
            <p:cNvPr id="289" name="Google Shape;289;p37"/>
            <p:cNvSpPr txBox="1"/>
            <p:nvPr/>
          </p:nvSpPr>
          <p:spPr>
            <a:xfrm>
              <a:off x="-324544" y="6053226"/>
              <a:ext cx="9793088"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chemeClr val="lt1"/>
                  </a:solidFill>
                  <a:latin typeface="Book Antiqua"/>
                  <a:ea typeface="Book Antiqua"/>
                  <a:cs typeface="Book Antiqua"/>
                  <a:sym typeface="Book Antiqua"/>
                </a:rPr>
                <a:t>Les GALIONS DE VIGO- Eclairage électrique pour les travaux de nuit</a:t>
              </a:r>
              <a:endParaRPr b="1" sz="2000">
                <a:solidFill>
                  <a:schemeClr val="lt1"/>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10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8"/>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295" name="Google Shape;295;p38"/>
          <p:cNvGrpSpPr/>
          <p:nvPr/>
        </p:nvGrpSpPr>
        <p:grpSpPr>
          <a:xfrm>
            <a:off x="0" y="44624"/>
            <a:ext cx="8892480" cy="6768751"/>
            <a:chOff x="0" y="44624"/>
            <a:chExt cx="8892480" cy="6768751"/>
          </a:xfrm>
        </p:grpSpPr>
        <p:pic>
          <p:nvPicPr>
            <p:cNvPr descr="https://commulysse.angers.fr/uploads/customer_2/blog/illustracion_es.png" id="296" name="Google Shape;296;p38"/>
            <p:cNvPicPr preferRelativeResize="0"/>
            <p:nvPr/>
          </p:nvPicPr>
          <p:blipFill rotWithShape="1">
            <a:blip r:embed="rId3">
              <a:alphaModFix/>
            </a:blip>
            <a:srcRect b="0" l="0" r="0" t="0"/>
            <a:stretch/>
          </p:blipFill>
          <p:spPr>
            <a:xfrm>
              <a:off x="3419872" y="44624"/>
              <a:ext cx="5472608" cy="6768751"/>
            </a:xfrm>
            <a:prstGeom prst="rect">
              <a:avLst/>
            </a:prstGeom>
            <a:noFill/>
            <a:ln>
              <a:noFill/>
            </a:ln>
          </p:spPr>
        </p:pic>
        <p:sp>
          <p:nvSpPr>
            <p:cNvPr id="297" name="Google Shape;297;p38"/>
            <p:cNvSpPr/>
            <p:nvPr/>
          </p:nvSpPr>
          <p:spPr>
            <a:xfrm>
              <a:off x="0" y="1484784"/>
              <a:ext cx="3419872" cy="30469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fr-FR" sz="2400">
                  <a:solidFill>
                    <a:srgbClr val="FF0000"/>
                  </a:solidFill>
                  <a:latin typeface="Book Antiqua"/>
                  <a:ea typeface="Book Antiqua"/>
                  <a:cs typeface="Book Antiqua"/>
                  <a:sym typeface="Book Antiqua"/>
                </a:rPr>
                <a:t>Travaux d'exploration </a:t>
              </a:r>
              <a:endParaRPr/>
            </a:p>
            <a:p>
              <a:pPr indent="0" lvl="0" marL="0" marR="0" rtl="0" algn="l">
                <a:spcBef>
                  <a:spcPts val="0"/>
                </a:spcBef>
                <a:spcAft>
                  <a:spcPts val="0"/>
                </a:spcAft>
                <a:buNone/>
              </a:pPr>
              <a:r>
                <a:rPr b="1" lang="fr-FR" sz="2400">
                  <a:solidFill>
                    <a:srgbClr val="FF0000"/>
                  </a:solidFill>
                  <a:latin typeface="Book Antiqua"/>
                  <a:ea typeface="Book Antiqua"/>
                  <a:cs typeface="Book Antiqua"/>
                  <a:sym typeface="Book Antiqua"/>
                </a:rPr>
                <a:t>dans le port de Vigo </a:t>
              </a:r>
              <a:endParaRPr/>
            </a:p>
            <a:p>
              <a:pPr indent="0" lvl="0" marL="0" marR="0" rtl="0" algn="l">
                <a:spcBef>
                  <a:spcPts val="0"/>
                </a:spcBef>
                <a:spcAft>
                  <a:spcPts val="0"/>
                </a:spcAft>
                <a:buNone/>
              </a:pPr>
              <a:r>
                <a:rPr b="1" lang="fr-FR" sz="2400">
                  <a:solidFill>
                    <a:srgbClr val="FF0000"/>
                  </a:solidFill>
                  <a:latin typeface="Book Antiqua"/>
                  <a:ea typeface="Book Antiqua"/>
                  <a:cs typeface="Book Antiqua"/>
                  <a:sym typeface="Book Antiqua"/>
                </a:rPr>
                <a:t>pour extraire les restes </a:t>
              </a:r>
              <a:endParaRPr/>
            </a:p>
            <a:p>
              <a:pPr indent="0" lvl="0" marL="0" marR="0" rtl="0" algn="l">
                <a:spcBef>
                  <a:spcPts val="0"/>
                </a:spcBef>
                <a:spcAft>
                  <a:spcPts val="0"/>
                </a:spcAft>
                <a:buNone/>
              </a:pPr>
              <a:r>
                <a:rPr b="1" lang="fr-FR" sz="2400">
                  <a:solidFill>
                    <a:srgbClr val="FF0000"/>
                  </a:solidFill>
                  <a:latin typeface="Book Antiqua"/>
                  <a:ea typeface="Book Antiqua"/>
                  <a:cs typeface="Book Antiqua"/>
                  <a:sym typeface="Book Antiqua"/>
                </a:rPr>
                <a:t>des galions immergés</a:t>
              </a:r>
              <a:endParaRPr/>
            </a:p>
            <a:p>
              <a:pPr indent="0" lvl="0" marL="0" marR="0" rtl="0" algn="l">
                <a:spcBef>
                  <a:spcPts val="0"/>
                </a:spcBef>
                <a:spcAft>
                  <a:spcPts val="0"/>
                </a:spcAft>
                <a:buNone/>
              </a:pPr>
              <a:r>
                <a:rPr b="1" lang="fr-FR" sz="2400">
                  <a:solidFill>
                    <a:srgbClr val="FF0000"/>
                  </a:solidFill>
                  <a:latin typeface="Book Antiqua"/>
                  <a:ea typeface="Book Antiqua"/>
                  <a:cs typeface="Book Antiqua"/>
                  <a:sym typeface="Book Antiqua"/>
                </a:rPr>
                <a:t> en 1702.</a:t>
              </a:r>
              <a:endParaRPr/>
            </a:p>
            <a:p>
              <a:pPr indent="0" lvl="0" marL="0" marR="0" rtl="0" algn="l">
                <a:spcBef>
                  <a:spcPts val="0"/>
                </a:spcBef>
                <a:spcAft>
                  <a:spcPts val="0"/>
                </a:spcAft>
                <a:buNone/>
              </a:pPr>
              <a:r>
                <a:t/>
              </a:r>
              <a:endParaRPr b="1" sz="2400">
                <a:solidFill>
                  <a:srgbClr val="FF0000"/>
                </a:solidFill>
                <a:latin typeface="Book Antiqua"/>
                <a:ea typeface="Book Antiqua"/>
                <a:cs typeface="Book Antiqua"/>
                <a:sym typeface="Book Antiqua"/>
              </a:endParaRPr>
            </a:p>
            <a:p>
              <a:pPr indent="0" lvl="0" marL="0" marR="0" rtl="0" algn="l">
                <a:spcBef>
                  <a:spcPts val="0"/>
                </a:spcBef>
                <a:spcAft>
                  <a:spcPts val="0"/>
                </a:spcAft>
                <a:buNone/>
              </a:pPr>
              <a:r>
                <a:rPr b="1" lang="fr-FR" sz="2400">
                  <a:solidFill>
                    <a:srgbClr val="FF0000"/>
                  </a:solidFill>
                  <a:latin typeface="Book Antiqua"/>
                  <a:ea typeface="Book Antiqua"/>
                  <a:cs typeface="Book Antiqua"/>
                  <a:sym typeface="Book Antiqua"/>
                </a:rPr>
                <a:t>Bibliothèque nationale d'Espagne en 1870</a:t>
              </a:r>
              <a:r>
                <a:rPr lang="fr-FR" sz="2400">
                  <a:solidFill>
                    <a:schemeClr val="lt1"/>
                  </a:solidFill>
                  <a:latin typeface="Book Antiqua"/>
                  <a:ea typeface="Book Antiqua"/>
                  <a:cs typeface="Book Antiqua"/>
                  <a:sym typeface="Book Antiqua"/>
                </a:rPr>
                <a:t>.</a:t>
              </a:r>
              <a:endParaRPr sz="2400">
                <a:solidFill>
                  <a:schemeClr val="lt1"/>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000"/>
                                        <p:tgtEl>
                                          <p:spTgt spid="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9"/>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303" name="Google Shape;303;p39"/>
          <p:cNvGrpSpPr/>
          <p:nvPr/>
        </p:nvGrpSpPr>
        <p:grpSpPr>
          <a:xfrm>
            <a:off x="179512" y="0"/>
            <a:ext cx="7021388" cy="6858000"/>
            <a:chOff x="179512" y="0"/>
            <a:chExt cx="7021388" cy="6858000"/>
          </a:xfrm>
        </p:grpSpPr>
        <p:pic>
          <p:nvPicPr>
            <p:cNvPr id="304" name="Google Shape;304;p39"/>
            <p:cNvPicPr preferRelativeResize="0"/>
            <p:nvPr/>
          </p:nvPicPr>
          <p:blipFill rotWithShape="1">
            <a:blip r:embed="rId3">
              <a:alphaModFix/>
            </a:blip>
            <a:srcRect b="0" l="0" r="0" t="0"/>
            <a:stretch/>
          </p:blipFill>
          <p:spPr>
            <a:xfrm>
              <a:off x="2583736" y="0"/>
              <a:ext cx="3976527" cy="5889618"/>
            </a:xfrm>
            <a:prstGeom prst="rect">
              <a:avLst/>
            </a:prstGeom>
            <a:noFill/>
            <a:ln>
              <a:noFill/>
            </a:ln>
          </p:spPr>
        </p:pic>
        <p:pic>
          <p:nvPicPr>
            <p:cNvPr id="305" name="Google Shape;305;p39"/>
            <p:cNvPicPr preferRelativeResize="0"/>
            <p:nvPr/>
          </p:nvPicPr>
          <p:blipFill rotWithShape="1">
            <a:blip r:embed="rId4">
              <a:alphaModFix/>
            </a:blip>
            <a:srcRect b="0" l="0" r="0" t="0"/>
            <a:stretch/>
          </p:blipFill>
          <p:spPr>
            <a:xfrm>
              <a:off x="2026522" y="5877272"/>
              <a:ext cx="5090956" cy="504055"/>
            </a:xfrm>
            <a:prstGeom prst="rect">
              <a:avLst/>
            </a:prstGeom>
            <a:noFill/>
            <a:ln>
              <a:noFill/>
            </a:ln>
          </p:spPr>
        </p:pic>
        <p:pic>
          <p:nvPicPr>
            <p:cNvPr id="306" name="Google Shape;306;p39"/>
            <p:cNvPicPr preferRelativeResize="0"/>
            <p:nvPr/>
          </p:nvPicPr>
          <p:blipFill rotWithShape="1">
            <a:blip r:embed="rId5">
              <a:alphaModFix/>
            </a:blip>
            <a:srcRect b="0" l="0" r="0" t="0"/>
            <a:stretch/>
          </p:blipFill>
          <p:spPr>
            <a:xfrm>
              <a:off x="1943100" y="6467475"/>
              <a:ext cx="5257800" cy="390525"/>
            </a:xfrm>
            <a:prstGeom prst="rect">
              <a:avLst/>
            </a:prstGeom>
            <a:noFill/>
            <a:ln>
              <a:noFill/>
            </a:ln>
          </p:spPr>
        </p:pic>
        <p:pic>
          <p:nvPicPr>
            <p:cNvPr id="307" name="Google Shape;307;p39"/>
            <p:cNvPicPr preferRelativeResize="0"/>
            <p:nvPr/>
          </p:nvPicPr>
          <p:blipFill rotWithShape="1">
            <a:blip r:embed="rId6">
              <a:alphaModFix/>
            </a:blip>
            <a:srcRect b="0" l="0" r="0" t="0"/>
            <a:stretch/>
          </p:blipFill>
          <p:spPr>
            <a:xfrm>
              <a:off x="179512" y="3717032"/>
              <a:ext cx="2080629" cy="288032"/>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20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0"/>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313" name="Google Shape;313;p40"/>
          <p:cNvSpPr txBox="1"/>
          <p:nvPr/>
        </p:nvSpPr>
        <p:spPr>
          <a:xfrm>
            <a:off x="1979712" y="2875002"/>
            <a:ext cx="5184576"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fr-FR" sz="6600">
                <a:solidFill>
                  <a:srgbClr val="FFFF00"/>
                </a:solidFill>
                <a:latin typeface="Book Antiqua"/>
                <a:ea typeface="Book Antiqua"/>
                <a:cs typeface="Book Antiqua"/>
                <a:sym typeface="Book Antiqua"/>
              </a:rPr>
              <a:t>Extracteur</a:t>
            </a:r>
            <a:endParaRPr b="1" i="1" sz="6600">
              <a:solidFill>
                <a:srgbClr val="FFFF00"/>
              </a:solidFill>
              <a:latin typeface="Book Antiqua"/>
              <a:ea typeface="Book Antiqua"/>
              <a:cs typeface="Book Antiqua"/>
              <a:sym typeface="Book Antiqu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grpSp>
        <p:nvGrpSpPr>
          <p:cNvPr id="318" name="Google Shape;318;p41"/>
          <p:cNvGrpSpPr/>
          <p:nvPr/>
        </p:nvGrpSpPr>
        <p:grpSpPr>
          <a:xfrm>
            <a:off x="582798" y="0"/>
            <a:ext cx="7978403" cy="6669360"/>
            <a:chOff x="582798" y="0"/>
            <a:chExt cx="7978403" cy="6669360"/>
          </a:xfrm>
        </p:grpSpPr>
        <p:pic>
          <p:nvPicPr>
            <p:cNvPr descr="FOLXAE12.2 : 160 - vue 187/196" id="319" name="Google Shape;319;p41"/>
            <p:cNvPicPr preferRelativeResize="0"/>
            <p:nvPr/>
          </p:nvPicPr>
          <p:blipFill rotWithShape="1">
            <a:blip r:embed="rId3">
              <a:alphaModFix/>
            </a:blip>
            <a:srcRect b="29355" l="4873" r="6412" t="8711"/>
            <a:stretch/>
          </p:blipFill>
          <p:spPr>
            <a:xfrm>
              <a:off x="683568" y="741661"/>
              <a:ext cx="7776864" cy="4199507"/>
            </a:xfrm>
            <a:prstGeom prst="rect">
              <a:avLst/>
            </a:prstGeom>
            <a:noFill/>
            <a:ln>
              <a:noFill/>
            </a:ln>
          </p:spPr>
        </p:pic>
        <p:sp>
          <p:nvSpPr>
            <p:cNvPr id="320" name="Google Shape;320;p41"/>
            <p:cNvSpPr/>
            <p:nvPr/>
          </p:nvSpPr>
          <p:spPr>
            <a:xfrm>
              <a:off x="582798" y="0"/>
              <a:ext cx="7978403" cy="64633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1800" u="none" cap="none" strike="noStrike">
                  <a:solidFill>
                    <a:srgbClr val="FFFF00"/>
                  </a:solidFill>
                  <a:latin typeface="Arial"/>
                  <a:ea typeface="Arial"/>
                  <a:cs typeface="Arial"/>
                  <a:sym typeface="Arial"/>
                </a:rPr>
                <a:t>Cnum : Ministère de la Marine et des colonies –</a:t>
              </a:r>
              <a:endParaRPr/>
            </a:p>
            <a:p>
              <a:pPr indent="0" lvl="0" marL="0" marR="0" rtl="0" algn="l">
                <a:lnSpc>
                  <a:spcPct val="100000"/>
                </a:lnSpc>
                <a:spcBef>
                  <a:spcPts val="0"/>
                </a:spcBef>
                <a:spcAft>
                  <a:spcPts val="0"/>
                </a:spcAft>
                <a:buNone/>
              </a:pPr>
              <a:r>
                <a:rPr b="1" i="0" lang="fr-FR" sz="1800" u="none" cap="none" strike="noStrike">
                  <a:solidFill>
                    <a:srgbClr val="FFFF00"/>
                  </a:solidFill>
                  <a:latin typeface="Arial"/>
                  <a:ea typeface="Arial"/>
                  <a:cs typeface="Arial"/>
                  <a:sym typeface="Arial"/>
                </a:rPr>
                <a:t> La Marine à l'Exposition universelle de 1878.. Tome 2 Atlas page 160</a:t>
              </a:r>
              <a:r>
                <a:rPr b="0" i="0" lang="fr-FR" sz="1800" u="none" cap="none" strike="noStrike">
                  <a:solidFill>
                    <a:srgbClr val="FFFF00"/>
                  </a:solidFill>
                  <a:latin typeface="Arial"/>
                  <a:ea typeface="Arial"/>
                  <a:cs typeface="Arial"/>
                  <a:sym typeface="Arial"/>
                </a:rPr>
                <a:t>  </a:t>
              </a:r>
              <a:endParaRPr/>
            </a:p>
          </p:txBody>
        </p:sp>
        <p:pic>
          <p:nvPicPr>
            <p:cNvPr id="321" name="Google Shape;321;p41"/>
            <p:cNvPicPr preferRelativeResize="0"/>
            <p:nvPr/>
          </p:nvPicPr>
          <p:blipFill rotWithShape="1">
            <a:blip r:embed="rId4">
              <a:alphaModFix/>
            </a:blip>
            <a:srcRect b="2598" l="0" r="0" t="66820"/>
            <a:stretch/>
          </p:blipFill>
          <p:spPr>
            <a:xfrm>
              <a:off x="1475636" y="5157192"/>
              <a:ext cx="6192728" cy="1512168"/>
            </a:xfrm>
            <a:prstGeom prst="rect">
              <a:avLst/>
            </a:prstGeom>
            <a:noFill/>
            <a:ln>
              <a:noFill/>
            </a:ln>
          </p:spPr>
        </p:pic>
      </p:grpSp>
      <p:sp>
        <p:nvSpPr>
          <p:cNvPr id="322" name="Google Shape;322;p41"/>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20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grpSp>
        <p:nvGrpSpPr>
          <p:cNvPr id="110" name="Google Shape;110;p15"/>
          <p:cNvGrpSpPr/>
          <p:nvPr/>
        </p:nvGrpSpPr>
        <p:grpSpPr>
          <a:xfrm>
            <a:off x="323528" y="121493"/>
            <a:ext cx="8494092" cy="6619875"/>
            <a:chOff x="323528" y="121493"/>
            <a:chExt cx="8494092" cy="6619875"/>
          </a:xfrm>
        </p:grpSpPr>
        <p:pic>
          <p:nvPicPr>
            <p:cNvPr id="111" name="Google Shape;111;p15"/>
            <p:cNvPicPr preferRelativeResize="0"/>
            <p:nvPr/>
          </p:nvPicPr>
          <p:blipFill rotWithShape="1">
            <a:blip r:embed="rId3">
              <a:alphaModFix/>
            </a:blip>
            <a:srcRect b="0" l="0" r="0" t="0"/>
            <a:stretch/>
          </p:blipFill>
          <p:spPr>
            <a:xfrm>
              <a:off x="3851920" y="121493"/>
              <a:ext cx="4965700" cy="6619875"/>
            </a:xfrm>
            <a:prstGeom prst="rect">
              <a:avLst/>
            </a:prstGeom>
            <a:noFill/>
            <a:ln cap="flat" cmpd="sng" w="28575">
              <a:solidFill>
                <a:srgbClr val="FF0000"/>
              </a:solidFill>
              <a:prstDash val="solid"/>
              <a:miter lim="8000"/>
              <a:headEnd len="sm" w="sm" type="none"/>
              <a:tailEnd len="sm" w="sm" type="none"/>
            </a:ln>
          </p:spPr>
        </p:pic>
        <p:sp>
          <p:nvSpPr>
            <p:cNvPr id="112" name="Google Shape;112;p15"/>
            <p:cNvSpPr txBox="1"/>
            <p:nvPr/>
          </p:nvSpPr>
          <p:spPr>
            <a:xfrm>
              <a:off x="323528" y="692696"/>
              <a:ext cx="288032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rgbClr val="C00000"/>
                  </a:solidFill>
                  <a:latin typeface="Book Antiqua"/>
                  <a:ea typeface="Book Antiqua"/>
                  <a:cs typeface="Book Antiqua"/>
                  <a:sym typeface="Book Antiqua"/>
                </a:rPr>
                <a:t>U</a:t>
              </a:r>
              <a:r>
                <a:rPr b="1" lang="fr-FR" sz="3200">
                  <a:solidFill>
                    <a:schemeClr val="lt1"/>
                  </a:solidFill>
                  <a:latin typeface="Book Antiqua"/>
                  <a:ea typeface="Book Antiqua"/>
                  <a:cs typeface="Book Antiqua"/>
                  <a:sym typeface="Book Antiqua"/>
                </a:rPr>
                <a:t>niversité</a:t>
              </a:r>
              <a:endParaRPr b="1" sz="3200">
                <a:solidFill>
                  <a:schemeClr val="lt1"/>
                </a:solidFill>
                <a:latin typeface="Book Antiqua"/>
                <a:ea typeface="Book Antiqua"/>
                <a:cs typeface="Book Antiqua"/>
                <a:sym typeface="Book Antiqua"/>
              </a:endParaRPr>
            </a:p>
          </p:txBody>
        </p:sp>
        <p:sp>
          <p:nvSpPr>
            <p:cNvPr id="113" name="Google Shape;113;p15"/>
            <p:cNvSpPr txBox="1"/>
            <p:nvPr/>
          </p:nvSpPr>
          <p:spPr>
            <a:xfrm>
              <a:off x="323528" y="1484784"/>
              <a:ext cx="302433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rgbClr val="C00000"/>
                  </a:solidFill>
                  <a:latin typeface="Book Antiqua"/>
                  <a:ea typeface="Book Antiqua"/>
                  <a:cs typeface="Book Antiqua"/>
                  <a:sym typeface="Book Antiqua"/>
                </a:rPr>
                <a:t>C</a:t>
              </a:r>
              <a:r>
                <a:rPr b="1" lang="fr-FR" sz="3200">
                  <a:solidFill>
                    <a:schemeClr val="lt1"/>
                  </a:solidFill>
                  <a:latin typeface="Book Antiqua"/>
                  <a:ea typeface="Book Antiqua"/>
                  <a:cs typeface="Book Antiqua"/>
                  <a:sym typeface="Book Antiqua"/>
                </a:rPr>
                <a:t>atholique</a:t>
              </a:r>
              <a:endParaRPr b="1" sz="3200">
                <a:solidFill>
                  <a:schemeClr val="lt1"/>
                </a:solidFill>
                <a:latin typeface="Book Antiqua"/>
                <a:ea typeface="Book Antiqua"/>
                <a:cs typeface="Book Antiqua"/>
                <a:sym typeface="Book Antiqua"/>
              </a:endParaRPr>
            </a:p>
          </p:txBody>
        </p:sp>
        <p:sp>
          <p:nvSpPr>
            <p:cNvPr id="114" name="Google Shape;114;p15"/>
            <p:cNvSpPr txBox="1"/>
            <p:nvPr/>
          </p:nvSpPr>
          <p:spPr>
            <a:xfrm>
              <a:off x="323528" y="2420888"/>
              <a:ext cx="216024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lt1"/>
                  </a:solidFill>
                  <a:latin typeface="Book Antiqua"/>
                  <a:ea typeface="Book Antiqua"/>
                  <a:cs typeface="Book Antiqua"/>
                  <a:sym typeface="Book Antiqua"/>
                </a:rPr>
                <a:t>de l’</a:t>
              </a:r>
              <a:r>
                <a:rPr b="1" lang="fr-FR" sz="4000">
                  <a:solidFill>
                    <a:srgbClr val="C00000"/>
                  </a:solidFill>
                  <a:latin typeface="Book Antiqua"/>
                  <a:ea typeface="Book Antiqua"/>
                  <a:cs typeface="Book Antiqua"/>
                  <a:sym typeface="Book Antiqua"/>
                </a:rPr>
                <a:t>O</a:t>
              </a:r>
              <a:r>
                <a:rPr b="1" lang="fr-FR" sz="3200">
                  <a:solidFill>
                    <a:schemeClr val="lt1"/>
                  </a:solidFill>
                  <a:latin typeface="Book Antiqua"/>
                  <a:ea typeface="Book Antiqua"/>
                  <a:cs typeface="Book Antiqua"/>
                  <a:sym typeface="Book Antiqua"/>
                </a:rPr>
                <a:t>uest</a:t>
              </a:r>
              <a:endParaRPr b="1" sz="3200">
                <a:solidFill>
                  <a:schemeClr val="lt1"/>
                </a:solidFill>
                <a:latin typeface="Book Antiqua"/>
                <a:ea typeface="Book Antiqua"/>
                <a:cs typeface="Book Antiqua"/>
                <a:sym typeface="Book Antiqua"/>
              </a:endParaRPr>
            </a:p>
          </p:txBody>
        </p:sp>
        <p:pic>
          <p:nvPicPr>
            <p:cNvPr descr="C:\Users\Joel\AppData\Local\Temp\logo_UCO_Angers_V_COULEUR-4.png" id="115" name="Google Shape;115;p15"/>
            <p:cNvPicPr preferRelativeResize="0"/>
            <p:nvPr/>
          </p:nvPicPr>
          <p:blipFill rotWithShape="1">
            <a:blip r:embed="rId4">
              <a:alphaModFix/>
            </a:blip>
            <a:srcRect b="0" l="0" r="0" t="0"/>
            <a:stretch/>
          </p:blipFill>
          <p:spPr>
            <a:xfrm>
              <a:off x="683568" y="4005064"/>
              <a:ext cx="1990453" cy="1872208"/>
            </a:xfrm>
            <a:prstGeom prst="rect">
              <a:avLst/>
            </a:prstGeom>
            <a:noFill/>
            <a:ln>
              <a:noFill/>
            </a:ln>
          </p:spPr>
        </p:pic>
      </p:grpSp>
      <p:sp>
        <p:nvSpPr>
          <p:cNvPr id="116" name="Google Shape;116;p15"/>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1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2"/>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328" name="Google Shape;328;p42"/>
          <p:cNvSpPr txBox="1"/>
          <p:nvPr/>
        </p:nvSpPr>
        <p:spPr>
          <a:xfrm>
            <a:off x="863588" y="443567"/>
            <a:ext cx="7416824" cy="59708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chemeClr val="lt1"/>
                </a:solidFill>
                <a:latin typeface="Book Antiqua"/>
                <a:ea typeface="Book Antiqua"/>
                <a:cs typeface="Book Antiqua"/>
                <a:sym typeface="Book Antiqua"/>
              </a:rPr>
              <a:t>Les quelques lingots trouvés en 1870 et l’espoir d’en trouver davantage permettent le lancement d’une seconde souscription en 1872, de plus grande ampleur. Deux mille actions de 500 francs sont émises. Cette fois l’équipage d’Ernest Bazin parcourt la baie à bord d’un navire nommé le </a:t>
            </a:r>
            <a:r>
              <a:rPr b="1" i="1" lang="fr-FR" sz="2800">
                <a:solidFill>
                  <a:schemeClr val="lt1"/>
                </a:solidFill>
                <a:latin typeface="Book Antiqua"/>
                <a:ea typeface="Book Antiqua"/>
                <a:cs typeface="Book Antiqua"/>
                <a:sym typeface="Book Antiqua"/>
              </a:rPr>
              <a:t>Vigo</a:t>
            </a:r>
            <a:r>
              <a:rPr b="1" lang="fr-FR" sz="2800">
                <a:solidFill>
                  <a:schemeClr val="lt1"/>
                </a:solidFill>
                <a:latin typeface="Book Antiqua"/>
                <a:ea typeface="Book Antiqua"/>
                <a:cs typeface="Book Antiqua"/>
                <a:sym typeface="Book Antiqua"/>
              </a:rPr>
              <a:t>. Les articles de presse sont moins nombreux sur cette seconde expédition (mai-juillet 1872). Les piètres résultats de cette seconde expédition entraînent un scandale financier et moqueries de la presse contre les souscripteurs.</a:t>
            </a:r>
            <a:endParaRPr/>
          </a:p>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1000"/>
                                        <p:tgtEl>
                                          <p:spTgt spid="3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3"/>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334" name="Google Shape;334;p43"/>
          <p:cNvGrpSpPr/>
          <p:nvPr/>
        </p:nvGrpSpPr>
        <p:grpSpPr>
          <a:xfrm>
            <a:off x="0" y="0"/>
            <a:ext cx="9325544" cy="2128793"/>
            <a:chOff x="0" y="0"/>
            <a:chExt cx="9325544" cy="2128793"/>
          </a:xfrm>
        </p:grpSpPr>
        <p:sp>
          <p:nvSpPr>
            <p:cNvPr id="335" name="Google Shape;335;p43"/>
            <p:cNvSpPr/>
            <p:nvPr/>
          </p:nvSpPr>
          <p:spPr>
            <a:xfrm>
              <a:off x="0" y="620688"/>
              <a:ext cx="9325544" cy="150810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2800">
                  <a:solidFill>
                    <a:srgbClr val="FFFF00"/>
                  </a:solidFill>
                  <a:latin typeface="Book Antiqua"/>
                  <a:ea typeface="Book Antiqua"/>
                  <a:cs typeface="Book Antiqua"/>
                  <a:sym typeface="Book Antiqua"/>
                </a:rPr>
                <a:t>Le trésor porté par les galions a peut-être</a:t>
              </a:r>
              <a:endParaRPr/>
            </a:p>
            <a:p>
              <a:pPr indent="0" lvl="0" marL="0" marR="0" rtl="0" algn="ctr">
                <a:spcBef>
                  <a:spcPts val="0"/>
                </a:spcBef>
                <a:spcAft>
                  <a:spcPts val="0"/>
                </a:spcAft>
                <a:buNone/>
              </a:pPr>
              <a:r>
                <a:rPr b="1" lang="fr-FR" sz="2800">
                  <a:solidFill>
                    <a:srgbClr val="FFFF00"/>
                  </a:solidFill>
                  <a:latin typeface="Book Antiqua"/>
                  <a:ea typeface="Book Antiqua"/>
                  <a:cs typeface="Book Antiqua"/>
                  <a:sym typeface="Book Antiqua"/>
                </a:rPr>
                <a:t>été sauvé par l’action du chevalier</a:t>
              </a:r>
              <a:endParaRPr/>
            </a:p>
            <a:p>
              <a:pPr indent="0" lvl="0" marL="0" marR="0" rtl="0" algn="ctr">
                <a:spcBef>
                  <a:spcPts val="0"/>
                </a:spcBef>
                <a:spcAft>
                  <a:spcPts val="0"/>
                </a:spcAft>
                <a:buNone/>
              </a:pPr>
              <a:r>
                <a:rPr b="1" lang="fr-FR" sz="2800">
                  <a:solidFill>
                    <a:srgbClr val="FFFF00"/>
                  </a:solidFill>
                  <a:latin typeface="Book Antiqua"/>
                  <a:ea typeface="Book Antiqua"/>
                  <a:cs typeface="Book Antiqua"/>
                  <a:sym typeface="Book Antiqua"/>
                </a:rPr>
                <a:t> Renau d’Eliçagaray présent à Vigo en 1702</a:t>
              </a:r>
              <a:r>
                <a:rPr b="1" lang="fr-FR" sz="3600">
                  <a:solidFill>
                    <a:srgbClr val="FFFF00"/>
                  </a:solidFill>
                  <a:latin typeface="Book Antiqua"/>
                  <a:ea typeface="Book Antiqua"/>
                  <a:cs typeface="Book Antiqua"/>
                  <a:sym typeface="Book Antiqua"/>
                </a:rPr>
                <a:t>. </a:t>
              </a:r>
              <a:endParaRPr b="1" sz="3600">
                <a:solidFill>
                  <a:srgbClr val="FFFF00"/>
                </a:solidFill>
                <a:latin typeface="Book Antiqua"/>
                <a:ea typeface="Book Antiqua"/>
                <a:cs typeface="Book Antiqua"/>
                <a:sym typeface="Book Antiqua"/>
              </a:endParaRPr>
            </a:p>
          </p:txBody>
        </p:sp>
        <p:sp>
          <p:nvSpPr>
            <p:cNvPr id="336" name="Google Shape;336;p43"/>
            <p:cNvSpPr txBox="1"/>
            <p:nvPr/>
          </p:nvSpPr>
          <p:spPr>
            <a:xfrm>
              <a:off x="2951820" y="0"/>
              <a:ext cx="3240360"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000">
                  <a:solidFill>
                    <a:srgbClr val="C00000"/>
                  </a:solidFill>
                  <a:latin typeface="Book Antiqua"/>
                  <a:ea typeface="Book Antiqua"/>
                  <a:cs typeface="Book Antiqua"/>
                  <a:sym typeface="Book Antiqua"/>
                </a:rPr>
                <a:t>Epilogue</a:t>
              </a:r>
              <a:endParaRPr b="1" sz="4000">
                <a:solidFill>
                  <a:srgbClr val="C00000"/>
                </a:solidFill>
                <a:latin typeface="Book Antiqua"/>
                <a:ea typeface="Book Antiqua"/>
                <a:cs typeface="Book Antiqua"/>
                <a:sym typeface="Book Antiqua"/>
              </a:endParaRPr>
            </a:p>
          </p:txBody>
        </p:sp>
      </p:grpSp>
      <p:sp>
        <p:nvSpPr>
          <p:cNvPr id="337" name="Google Shape;337;p43"/>
          <p:cNvSpPr/>
          <p:nvPr/>
        </p:nvSpPr>
        <p:spPr>
          <a:xfrm>
            <a:off x="341530" y="2276872"/>
            <a:ext cx="8460940" cy="397031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fr-FR" sz="2800">
                <a:solidFill>
                  <a:srgbClr val="FFFF00"/>
                </a:solidFill>
                <a:latin typeface="Book Antiqua"/>
                <a:ea typeface="Book Antiqua"/>
                <a:cs typeface="Book Antiqua"/>
                <a:sym typeface="Book Antiqua"/>
              </a:rPr>
              <a:t>Renau d’Eliçagaray était arrivé en Espagne avec Philippe V  (Philippe d’Anjou) et se rend à Cadix en 1701. Sachant que les flottes anglaises et hollandaises croisaient sur les côtes de l’Océan, il supplie que les galions soient amenés à Cadix où, en attendant leur déchargement, ils seront à l’abri. Mais il est décidé que les galions aborderont à Vigo, baie largement ouverte et absolument indéfendable.</a:t>
            </a:r>
            <a:endParaRPr sz="2800">
              <a:solidFill>
                <a:srgbClr val="FFFF00"/>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1000"/>
                                        <p:tgtEl>
                                          <p:spTgt spid="3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4"/>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343" name="Google Shape;343;p44"/>
          <p:cNvSpPr txBox="1"/>
          <p:nvPr/>
        </p:nvSpPr>
        <p:spPr>
          <a:xfrm>
            <a:off x="2267744" y="2406918"/>
            <a:ext cx="4608512"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8000">
                <a:solidFill>
                  <a:schemeClr val="lt1"/>
                </a:solidFill>
                <a:latin typeface="Book Antiqua"/>
                <a:ea typeface="Book Antiqua"/>
                <a:cs typeface="Book Antiqua"/>
                <a:sym typeface="Book Antiqua"/>
              </a:rPr>
              <a:t>Mais…..</a:t>
            </a:r>
            <a:endParaRPr b="1" sz="8000">
              <a:solidFill>
                <a:schemeClr val="lt1"/>
              </a:solidFill>
              <a:latin typeface="Book Antiqua"/>
              <a:ea typeface="Book Antiqua"/>
              <a:cs typeface="Book Antiqua"/>
              <a:sym typeface="Book Antiqu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5"/>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349" name="Google Shape;349;p45"/>
          <p:cNvSpPr txBox="1"/>
          <p:nvPr/>
        </p:nvSpPr>
        <p:spPr>
          <a:xfrm>
            <a:off x="359532" y="188640"/>
            <a:ext cx="842493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lt1"/>
                </a:solidFill>
                <a:latin typeface="Book Antiqua"/>
                <a:ea typeface="Book Antiqua"/>
                <a:cs typeface="Book Antiqua"/>
                <a:sym typeface="Book Antiqua"/>
              </a:rPr>
              <a:t>Ernest Bazin était-il le capitaine Némo dans Vingt mille lieues sous les mers de Jules Verne ? </a:t>
            </a:r>
            <a:endParaRPr b="1" sz="2800">
              <a:solidFill>
                <a:schemeClr val="lt1"/>
              </a:solidFill>
              <a:latin typeface="Book Antiqua"/>
              <a:ea typeface="Book Antiqua"/>
              <a:cs typeface="Book Antiqua"/>
              <a:sym typeface="Book Antiqua"/>
            </a:endParaRPr>
          </a:p>
        </p:txBody>
      </p:sp>
      <p:sp>
        <p:nvSpPr>
          <p:cNvPr id="350" name="Google Shape;350;p45"/>
          <p:cNvSpPr txBox="1"/>
          <p:nvPr/>
        </p:nvSpPr>
        <p:spPr>
          <a:xfrm>
            <a:off x="1349642" y="1196752"/>
            <a:ext cx="6444716"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lt1"/>
                </a:solidFill>
                <a:latin typeface="Book Antiqua"/>
                <a:ea typeface="Book Antiqua"/>
                <a:cs typeface="Book Antiqua"/>
                <a:sym typeface="Book Antiqua"/>
              </a:rPr>
              <a:t>Dans la revue «  Magasin d’éducation et de récréation » parue en 1869 on trouve des éléments troublants.</a:t>
            </a:r>
            <a:endParaRPr b="1" sz="2400">
              <a:solidFill>
                <a:schemeClr val="lt1"/>
              </a:solidFill>
              <a:latin typeface="Book Antiqua"/>
              <a:ea typeface="Book Antiqua"/>
              <a:cs typeface="Book Antiqua"/>
              <a:sym typeface="Book Antiqua"/>
            </a:endParaRPr>
          </a:p>
        </p:txBody>
      </p:sp>
      <p:pic>
        <p:nvPicPr>
          <p:cNvPr id="351" name="Google Shape;351;p45"/>
          <p:cNvPicPr preferRelativeResize="0"/>
          <p:nvPr/>
        </p:nvPicPr>
        <p:blipFill rotWithShape="1">
          <a:blip r:embed="rId3">
            <a:alphaModFix/>
          </a:blip>
          <a:srcRect b="0" l="0" r="0" t="0"/>
          <a:stretch/>
        </p:blipFill>
        <p:spPr>
          <a:xfrm>
            <a:off x="2600325" y="2371725"/>
            <a:ext cx="3943350" cy="4486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2000"/>
                                        <p:tgtEl>
                                          <p:spTgt spid="3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2000"/>
                                        <p:tgtEl>
                                          <p:spTgt spid="3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
                                        <p:tgtEl>
                                          <p:spTgt spid="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6"/>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357" name="Google Shape;357;p46"/>
          <p:cNvSpPr txBox="1"/>
          <p:nvPr/>
        </p:nvSpPr>
        <p:spPr>
          <a:xfrm>
            <a:off x="449796" y="2426112"/>
            <a:ext cx="8244408"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6000">
                <a:solidFill>
                  <a:schemeClr val="lt1"/>
                </a:solidFill>
                <a:latin typeface="Book Antiqua"/>
                <a:ea typeface="Book Antiqua"/>
                <a:cs typeface="Book Antiqua"/>
                <a:sym typeface="Book Antiqua"/>
              </a:rPr>
              <a:t>Un chapitre est intitulé</a:t>
            </a:r>
            <a:endParaRPr/>
          </a:p>
          <a:p>
            <a:pPr indent="0" lvl="0" marL="0" marR="0" rtl="0" algn="ctr">
              <a:spcBef>
                <a:spcPts val="0"/>
              </a:spcBef>
              <a:spcAft>
                <a:spcPts val="0"/>
              </a:spcAft>
              <a:buNone/>
            </a:pPr>
            <a:r>
              <a:rPr b="1" lang="fr-FR" sz="6000">
                <a:solidFill>
                  <a:schemeClr val="lt1"/>
                </a:solidFill>
                <a:latin typeface="Book Antiqua"/>
                <a:ea typeface="Book Antiqua"/>
                <a:cs typeface="Book Antiqua"/>
                <a:sym typeface="Book Antiqua"/>
              </a:rPr>
              <a:t>« La baie de Vigo »</a:t>
            </a:r>
            <a:endParaRPr b="1" sz="6000">
              <a:solidFill>
                <a:schemeClr val="lt1"/>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1230"/>
                                        <p:tgtEl>
                                          <p:spTgt spid="3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47"/>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363" name="Google Shape;363;p47"/>
          <p:cNvGrpSpPr/>
          <p:nvPr/>
        </p:nvGrpSpPr>
        <p:grpSpPr>
          <a:xfrm>
            <a:off x="1081088" y="114300"/>
            <a:ext cx="6981825" cy="6629400"/>
            <a:chOff x="1081088" y="114300"/>
            <a:chExt cx="6981825" cy="6629400"/>
          </a:xfrm>
        </p:grpSpPr>
        <p:pic>
          <p:nvPicPr>
            <p:cNvPr id="364" name="Google Shape;364;p47"/>
            <p:cNvPicPr preferRelativeResize="0"/>
            <p:nvPr/>
          </p:nvPicPr>
          <p:blipFill rotWithShape="1">
            <a:blip r:embed="rId3">
              <a:alphaModFix/>
            </a:blip>
            <a:srcRect b="0" l="0" r="0" t="0"/>
            <a:stretch/>
          </p:blipFill>
          <p:spPr>
            <a:xfrm>
              <a:off x="1081088" y="114300"/>
              <a:ext cx="6981825" cy="6629400"/>
            </a:xfrm>
            <a:prstGeom prst="rect">
              <a:avLst/>
            </a:prstGeom>
            <a:noFill/>
            <a:ln>
              <a:noFill/>
            </a:ln>
          </p:spPr>
        </p:pic>
        <p:sp>
          <p:nvSpPr>
            <p:cNvPr id="365" name="Google Shape;365;p47"/>
            <p:cNvSpPr/>
            <p:nvPr/>
          </p:nvSpPr>
          <p:spPr>
            <a:xfrm>
              <a:off x="3131840" y="5589240"/>
              <a:ext cx="2880320" cy="1124744"/>
            </a:xfrm>
            <a:prstGeom prst="ellipse">
              <a:avLst/>
            </a:prstGeom>
            <a:noFill/>
            <a:ln cap="flat" cmpd="sng" w="5715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10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48"/>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371" name="Google Shape;371;p48"/>
          <p:cNvGrpSpPr/>
          <p:nvPr/>
        </p:nvGrpSpPr>
        <p:grpSpPr>
          <a:xfrm>
            <a:off x="72008" y="170057"/>
            <a:ext cx="8748464" cy="6571311"/>
            <a:chOff x="72008" y="170057"/>
            <a:chExt cx="8748464" cy="6571311"/>
          </a:xfrm>
        </p:grpSpPr>
        <p:pic>
          <p:nvPicPr>
            <p:cNvPr descr="https://tribord-amure.fr/wp-content/uploads/2024/01/003.png?w=704" id="372" name="Google Shape;372;p48"/>
            <p:cNvPicPr preferRelativeResize="0"/>
            <p:nvPr/>
          </p:nvPicPr>
          <p:blipFill rotWithShape="1">
            <a:blip r:embed="rId3">
              <a:alphaModFix/>
            </a:blip>
            <a:srcRect b="0" l="0" r="0" t="0"/>
            <a:stretch/>
          </p:blipFill>
          <p:spPr>
            <a:xfrm>
              <a:off x="4296216" y="170057"/>
              <a:ext cx="4524256" cy="6571311"/>
            </a:xfrm>
            <a:prstGeom prst="rect">
              <a:avLst/>
            </a:prstGeom>
            <a:noFill/>
            <a:ln>
              <a:noFill/>
            </a:ln>
          </p:spPr>
        </p:pic>
        <p:sp>
          <p:nvSpPr>
            <p:cNvPr id="373" name="Google Shape;373;p48"/>
            <p:cNvSpPr txBox="1"/>
            <p:nvPr/>
          </p:nvSpPr>
          <p:spPr>
            <a:xfrm>
              <a:off x="971600" y="1124744"/>
              <a:ext cx="243368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Book Antiqua"/>
                  <a:ea typeface="Book Antiqua"/>
                  <a:cs typeface="Book Antiqua"/>
                  <a:sym typeface="Book Antiqua"/>
                </a:rPr>
                <a:t>Dessin de Neuville</a:t>
              </a:r>
              <a:endParaRPr b="1" sz="2000">
                <a:solidFill>
                  <a:srgbClr val="FF0000"/>
                </a:solidFill>
                <a:latin typeface="Book Antiqua"/>
                <a:ea typeface="Book Antiqua"/>
                <a:cs typeface="Book Antiqua"/>
                <a:sym typeface="Book Antiqua"/>
              </a:endParaRPr>
            </a:p>
          </p:txBody>
        </p:sp>
        <p:sp>
          <p:nvSpPr>
            <p:cNvPr id="374" name="Google Shape;374;p48"/>
            <p:cNvSpPr txBox="1"/>
            <p:nvPr/>
          </p:nvSpPr>
          <p:spPr>
            <a:xfrm>
              <a:off x="72008" y="2276872"/>
              <a:ext cx="406794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rgbClr val="FF0000"/>
                  </a:solidFill>
                  <a:latin typeface="Book Antiqua"/>
                  <a:ea typeface="Book Antiqua"/>
                  <a:cs typeface="Book Antiqua"/>
                  <a:sym typeface="Book Antiqua"/>
                </a:rPr>
                <a:t>Illustration de </a:t>
              </a:r>
              <a:endParaRPr/>
            </a:p>
            <a:p>
              <a:pPr indent="0" lvl="0" marL="0" marR="0" rtl="0" algn="ctr">
                <a:spcBef>
                  <a:spcPts val="0"/>
                </a:spcBef>
                <a:spcAft>
                  <a:spcPts val="0"/>
                </a:spcAft>
                <a:buNone/>
              </a:pPr>
              <a:r>
                <a:rPr b="1" lang="fr-FR" sz="1800">
                  <a:solidFill>
                    <a:srgbClr val="FF0000"/>
                  </a:solidFill>
                  <a:latin typeface="Book Antiqua"/>
                  <a:ea typeface="Book Antiqua"/>
                  <a:cs typeface="Book Antiqua"/>
                  <a:sym typeface="Book Antiqua"/>
                </a:rPr>
                <a:t>« Vingt- mille lieues sous les mers »</a:t>
              </a:r>
              <a:endParaRPr b="1" sz="1800">
                <a:solidFill>
                  <a:srgbClr val="FF0000"/>
                </a:solidFill>
                <a:latin typeface="Book Antiqua"/>
                <a:ea typeface="Book Antiqua"/>
                <a:cs typeface="Book Antiqua"/>
                <a:sym typeface="Book Antiqua"/>
              </a:endParaRPr>
            </a:p>
          </p:txBody>
        </p:sp>
        <p:sp>
          <p:nvSpPr>
            <p:cNvPr id="375" name="Google Shape;375;p48"/>
            <p:cNvSpPr txBox="1"/>
            <p:nvPr/>
          </p:nvSpPr>
          <p:spPr>
            <a:xfrm>
              <a:off x="1043608" y="3789040"/>
              <a:ext cx="2121093"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FF0000"/>
                  </a:solidFill>
                  <a:latin typeface="Book Antiqua"/>
                  <a:ea typeface="Book Antiqua"/>
                  <a:cs typeface="Book Antiqua"/>
                  <a:sym typeface="Book Antiqua"/>
                </a:rPr>
                <a:t>Jules Verne 1869</a:t>
              </a:r>
              <a:endParaRPr b="1" sz="2000">
                <a:solidFill>
                  <a:srgbClr val="FF0000"/>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2000"/>
                                        <p:tgtEl>
                                          <p:spTgt spid="3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49"/>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381" name="Google Shape;381;p49"/>
          <p:cNvGrpSpPr/>
          <p:nvPr/>
        </p:nvGrpSpPr>
        <p:grpSpPr>
          <a:xfrm>
            <a:off x="501747" y="260648"/>
            <a:ext cx="8140505" cy="6120680"/>
            <a:chOff x="501747" y="260648"/>
            <a:chExt cx="8140505" cy="6120680"/>
          </a:xfrm>
        </p:grpSpPr>
        <p:pic>
          <p:nvPicPr>
            <p:cNvPr descr="https://th.bing.com/th/id/OLC.o03l8IdAByetZg480x360?w=323&amp;h=200&amp;c=8&amp;rs=1&amp;qlt=90&amp;o=6&amp;cdv=1&amp;pid=Local" id="382" name="Google Shape;382;p49"/>
            <p:cNvPicPr preferRelativeResize="0"/>
            <p:nvPr/>
          </p:nvPicPr>
          <p:blipFill rotWithShape="1">
            <a:blip r:embed="rId3">
              <a:alphaModFix/>
            </a:blip>
            <a:srcRect b="0" l="0" r="0" t="0"/>
            <a:stretch/>
          </p:blipFill>
          <p:spPr>
            <a:xfrm>
              <a:off x="501747" y="1340768"/>
              <a:ext cx="8140505" cy="5040560"/>
            </a:xfrm>
            <a:prstGeom prst="rect">
              <a:avLst/>
            </a:prstGeom>
            <a:noFill/>
            <a:ln>
              <a:noFill/>
            </a:ln>
          </p:spPr>
        </p:pic>
        <p:sp>
          <p:nvSpPr>
            <p:cNvPr id="383" name="Google Shape;383;p49"/>
            <p:cNvSpPr txBox="1"/>
            <p:nvPr/>
          </p:nvSpPr>
          <p:spPr>
            <a:xfrm>
              <a:off x="1475656" y="260648"/>
              <a:ext cx="6192688"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3200">
                  <a:solidFill>
                    <a:schemeClr val="lt1"/>
                  </a:solidFill>
                  <a:latin typeface="Book Antiqua"/>
                  <a:ea typeface="Book Antiqua"/>
                  <a:cs typeface="Book Antiqua"/>
                  <a:sym typeface="Book Antiqua"/>
                </a:rPr>
                <a:t>Monument Jules Verne à Vigo</a:t>
              </a:r>
              <a:endParaRPr b="1" sz="3200">
                <a:solidFill>
                  <a:schemeClr val="lt1"/>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2000"/>
                                        <p:tgtEl>
                                          <p:spTgt spid="3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50"/>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389" name="Google Shape;389;p50"/>
          <p:cNvGrpSpPr/>
          <p:nvPr/>
        </p:nvGrpSpPr>
        <p:grpSpPr>
          <a:xfrm>
            <a:off x="359532" y="764704"/>
            <a:ext cx="8424936" cy="4697363"/>
            <a:chOff x="359532" y="764704"/>
            <a:chExt cx="8424936" cy="4697363"/>
          </a:xfrm>
        </p:grpSpPr>
        <p:sp>
          <p:nvSpPr>
            <p:cNvPr id="390" name="Google Shape;390;p50"/>
            <p:cNvSpPr txBox="1"/>
            <p:nvPr/>
          </p:nvSpPr>
          <p:spPr>
            <a:xfrm>
              <a:off x="611560" y="764704"/>
              <a:ext cx="792088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FF00"/>
                  </a:solidFill>
                  <a:latin typeface="Book Antiqua"/>
                  <a:ea typeface="Book Antiqua"/>
                  <a:cs typeface="Book Antiqua"/>
                  <a:sym typeface="Book Antiqua"/>
                </a:rPr>
                <a:t>Lors de son expédition Ernest Bazin était accompagné de Henri Durand-Brager peintre et photographe.</a:t>
              </a:r>
              <a:endParaRPr b="1" sz="2400">
                <a:solidFill>
                  <a:srgbClr val="FFFF00"/>
                </a:solidFill>
                <a:latin typeface="Book Antiqua"/>
                <a:ea typeface="Book Antiqua"/>
                <a:cs typeface="Book Antiqua"/>
                <a:sym typeface="Book Antiqua"/>
              </a:endParaRPr>
            </a:p>
          </p:txBody>
        </p:sp>
        <p:sp>
          <p:nvSpPr>
            <p:cNvPr id="391" name="Google Shape;391;p50"/>
            <p:cNvSpPr txBox="1"/>
            <p:nvPr/>
          </p:nvSpPr>
          <p:spPr>
            <a:xfrm>
              <a:off x="989602" y="2348880"/>
              <a:ext cx="7164796"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FFFF00"/>
                  </a:solidFill>
                  <a:latin typeface="Book Antiqua"/>
                  <a:ea typeface="Book Antiqua"/>
                  <a:cs typeface="Book Antiqua"/>
                  <a:sym typeface="Book Antiqua"/>
                </a:rPr>
                <a:t>En 2020 la ville d’Angers achète un album de 1873 consacré aux recherches dans la baie de Vigo</a:t>
              </a:r>
              <a:r>
                <a:rPr lang="fr-FR" sz="1800">
                  <a:solidFill>
                    <a:srgbClr val="FFFF00"/>
                  </a:solidFill>
                  <a:latin typeface="Book Antiqua"/>
                  <a:ea typeface="Book Antiqua"/>
                  <a:cs typeface="Book Antiqua"/>
                  <a:sym typeface="Book Antiqua"/>
                </a:rPr>
                <a:t>.</a:t>
              </a:r>
              <a:endParaRPr sz="1800">
                <a:solidFill>
                  <a:srgbClr val="FFFF00"/>
                </a:solidFill>
                <a:latin typeface="Book Antiqua"/>
                <a:ea typeface="Book Antiqua"/>
                <a:cs typeface="Book Antiqua"/>
                <a:sym typeface="Book Antiqua"/>
              </a:endParaRPr>
            </a:p>
          </p:txBody>
        </p:sp>
        <p:sp>
          <p:nvSpPr>
            <p:cNvPr id="392" name="Google Shape;392;p50"/>
            <p:cNvSpPr txBox="1"/>
            <p:nvPr/>
          </p:nvSpPr>
          <p:spPr>
            <a:xfrm>
              <a:off x="359532" y="4077072"/>
              <a:ext cx="8424936"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FF00"/>
                  </a:solidFill>
                  <a:latin typeface="Book Antiqua"/>
                  <a:ea typeface="Book Antiqua"/>
                  <a:cs typeface="Book Antiqua"/>
                  <a:sym typeface="Book Antiqua"/>
                </a:rPr>
                <a:t>S’agit-il des premières photos sous- marines</a:t>
              </a:r>
              <a:endParaRPr/>
            </a:p>
            <a:p>
              <a:pPr indent="0" lvl="0" marL="0" marR="0" rtl="0" algn="l">
                <a:spcBef>
                  <a:spcPts val="0"/>
                </a:spcBef>
                <a:spcAft>
                  <a:spcPts val="0"/>
                </a:spcAft>
                <a:buNone/>
              </a:pPr>
              <a:r>
                <a:rPr b="1" lang="fr-FR" sz="2800">
                  <a:solidFill>
                    <a:srgbClr val="FFFF00"/>
                  </a:solidFill>
                  <a:latin typeface="Book Antiqua"/>
                  <a:ea typeface="Book Antiqua"/>
                  <a:cs typeface="Book Antiqua"/>
                  <a:sym typeface="Book Antiqua"/>
                </a:rPr>
                <a:t>ou un mélange de croquis, photos modifiées par Henri Durand-Brager  ?</a:t>
              </a:r>
              <a:endParaRPr b="1" sz="2800">
                <a:solidFill>
                  <a:srgbClr val="FFFF00"/>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1000"/>
                                        <p:tgtEl>
                                          <p:spTgt spid="3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51"/>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Joel\Desktop\ANDPIH\canvas1.png" id="398" name="Google Shape;398;p51"/>
          <p:cNvPicPr preferRelativeResize="0"/>
          <p:nvPr/>
        </p:nvPicPr>
        <p:blipFill rotWithShape="1">
          <a:blip r:embed="rId3">
            <a:alphaModFix/>
          </a:blip>
          <a:srcRect b="0" l="36613" r="37400" t="0"/>
          <a:stretch/>
        </p:blipFill>
        <p:spPr>
          <a:xfrm>
            <a:off x="2051720" y="4421"/>
            <a:ext cx="5040560" cy="6853579"/>
          </a:xfrm>
          <a:prstGeom prst="rect">
            <a:avLst/>
          </a:prstGeom>
          <a:noFill/>
          <a:ln>
            <a:noFill/>
          </a:ln>
        </p:spPr>
      </p:pic>
      <p:sp>
        <p:nvSpPr>
          <p:cNvPr id="399" name="Google Shape;399;p51"/>
          <p:cNvSpPr/>
          <p:nvPr/>
        </p:nvSpPr>
        <p:spPr>
          <a:xfrm>
            <a:off x="2304256" y="260648"/>
            <a:ext cx="457200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1800">
                <a:solidFill>
                  <a:schemeClr val="dk1"/>
                </a:solidFill>
                <a:latin typeface="Arial"/>
                <a:ea typeface="Arial"/>
                <a:cs typeface="Arial"/>
                <a:sym typeface="Arial"/>
              </a:rPr>
              <a:t>Observatoire sous-marin de Mr Ernest Bazin </a:t>
            </a:r>
            <a:endParaRPr sz="1800">
              <a:solidFill>
                <a:schemeClr val="dk1"/>
              </a:solidFill>
              <a:latin typeface="Book Antiqua"/>
              <a:ea typeface="Book Antiqua"/>
              <a:cs typeface="Book Antiqua"/>
              <a:sym typeface="Book Antiqu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6"/>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Discovering Angers: The Gem of France's Loire Valley - Guide of the World" id="122" name="Google Shape;122;p16"/>
          <p:cNvPicPr preferRelativeResize="0"/>
          <p:nvPr/>
        </p:nvPicPr>
        <p:blipFill rotWithShape="1">
          <a:blip r:embed="rId3">
            <a:alphaModFix/>
          </a:blip>
          <a:srcRect b="3897" l="5262" r="10541" t="1022"/>
          <a:stretch/>
        </p:blipFill>
        <p:spPr>
          <a:xfrm>
            <a:off x="1115616" y="0"/>
            <a:ext cx="6912768" cy="66967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2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52"/>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Joel\Desktop\ANDPIH\canvas2.png" id="405" name="Google Shape;405;p52"/>
          <p:cNvPicPr preferRelativeResize="0"/>
          <p:nvPr/>
        </p:nvPicPr>
        <p:blipFill rotWithShape="1">
          <a:blip r:embed="rId3">
            <a:alphaModFix/>
          </a:blip>
          <a:srcRect b="5426" l="28738" r="27950" t="0"/>
          <a:stretch/>
        </p:blipFill>
        <p:spPr>
          <a:xfrm>
            <a:off x="605477" y="368660"/>
            <a:ext cx="7933045" cy="6120680"/>
          </a:xfrm>
          <a:prstGeom prst="rect">
            <a:avLst/>
          </a:prstGeom>
          <a:noFill/>
          <a:ln>
            <a:noFill/>
          </a:ln>
        </p:spPr>
      </p:pic>
      <p:sp>
        <p:nvSpPr>
          <p:cNvPr id="406" name="Google Shape;406;p52"/>
          <p:cNvSpPr/>
          <p:nvPr/>
        </p:nvSpPr>
        <p:spPr>
          <a:xfrm>
            <a:off x="2350847" y="548680"/>
            <a:ext cx="444230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fr-FR" sz="1800">
                <a:solidFill>
                  <a:schemeClr val="dk1"/>
                </a:solidFill>
                <a:latin typeface="Arial"/>
                <a:ea typeface="Arial"/>
                <a:cs typeface="Arial"/>
                <a:sym typeface="Arial"/>
              </a:rPr>
              <a:t>Vue du Navire expéditionnaire Le Vigo </a:t>
            </a:r>
            <a:endParaRPr sz="1800">
              <a:solidFill>
                <a:schemeClr val="dk1"/>
              </a:solidFill>
              <a:latin typeface="Book Antiqua"/>
              <a:ea typeface="Book Antiqua"/>
              <a:cs typeface="Book Antiqua"/>
              <a:sym typeface="Book Antiqu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53"/>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Joel\Desktop\ANDPIH\canvas3.png" id="412" name="Google Shape;412;p53"/>
          <p:cNvPicPr preferRelativeResize="0"/>
          <p:nvPr/>
        </p:nvPicPr>
        <p:blipFill rotWithShape="1">
          <a:blip r:embed="rId3">
            <a:alphaModFix/>
          </a:blip>
          <a:srcRect b="11509" l="30712" r="30313" t="0"/>
          <a:stretch/>
        </p:blipFill>
        <p:spPr>
          <a:xfrm>
            <a:off x="1043608" y="598376"/>
            <a:ext cx="7056784" cy="5661248"/>
          </a:xfrm>
          <a:prstGeom prst="rect">
            <a:avLst/>
          </a:prstGeom>
          <a:noFill/>
          <a:ln>
            <a:noFill/>
          </a:ln>
        </p:spPr>
      </p:pic>
      <p:sp>
        <p:nvSpPr>
          <p:cNvPr id="413" name="Google Shape;413;p53"/>
          <p:cNvSpPr/>
          <p:nvPr/>
        </p:nvSpPr>
        <p:spPr>
          <a:xfrm>
            <a:off x="3120320" y="764704"/>
            <a:ext cx="290335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fr-FR" sz="1800">
                <a:solidFill>
                  <a:schemeClr val="dk1"/>
                </a:solidFill>
                <a:latin typeface="Arial"/>
                <a:ea typeface="Arial"/>
                <a:cs typeface="Arial"/>
                <a:sym typeface="Arial"/>
              </a:rPr>
              <a:t>Les plongeurs au travail </a:t>
            </a:r>
            <a:endParaRPr sz="1800">
              <a:solidFill>
                <a:schemeClr val="dk1"/>
              </a:solidFill>
              <a:latin typeface="Book Antiqua"/>
              <a:ea typeface="Book Antiqua"/>
              <a:cs typeface="Book Antiqua"/>
              <a:sym typeface="Book Antiqu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54"/>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Joel\Desktop\ANDPIH\canvas4.png" id="419" name="Google Shape;419;p54"/>
          <p:cNvPicPr preferRelativeResize="0"/>
          <p:nvPr/>
        </p:nvPicPr>
        <p:blipFill rotWithShape="1">
          <a:blip r:embed="rId3">
            <a:alphaModFix/>
          </a:blip>
          <a:srcRect b="12112" l="29525" r="29525" t="0"/>
          <a:stretch/>
        </p:blipFill>
        <p:spPr>
          <a:xfrm>
            <a:off x="827584" y="404664"/>
            <a:ext cx="7488832" cy="5679247"/>
          </a:xfrm>
          <a:prstGeom prst="rect">
            <a:avLst/>
          </a:prstGeom>
          <a:noFill/>
          <a:ln>
            <a:noFill/>
          </a:ln>
        </p:spPr>
      </p:pic>
      <p:sp>
        <p:nvSpPr>
          <p:cNvPr id="420" name="Google Shape;420;p54"/>
          <p:cNvSpPr/>
          <p:nvPr/>
        </p:nvSpPr>
        <p:spPr>
          <a:xfrm>
            <a:off x="2286000" y="548680"/>
            <a:ext cx="457200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1800">
                <a:solidFill>
                  <a:schemeClr val="dk1"/>
                </a:solidFill>
                <a:latin typeface="Arial"/>
                <a:ea typeface="Arial"/>
                <a:cs typeface="Arial"/>
                <a:sym typeface="Arial"/>
              </a:rPr>
              <a:t>M. Bazin visite, dans son observatoire sous-marin, l'épave Teillero </a:t>
            </a:r>
            <a:endParaRPr sz="1800">
              <a:solidFill>
                <a:schemeClr val="dk1"/>
              </a:solidFill>
              <a:latin typeface="Book Antiqua"/>
              <a:ea typeface="Book Antiqua"/>
              <a:cs typeface="Book Antiqua"/>
              <a:sym typeface="Book Antiqu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55"/>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Joel\Desktop\ANDPIH\canvas5.png" id="426" name="Google Shape;426;p55"/>
          <p:cNvPicPr preferRelativeResize="0"/>
          <p:nvPr/>
        </p:nvPicPr>
        <p:blipFill rotWithShape="1">
          <a:blip r:embed="rId3">
            <a:alphaModFix/>
          </a:blip>
          <a:srcRect b="3198" l="37400" r="39763" t="1599"/>
          <a:stretch/>
        </p:blipFill>
        <p:spPr>
          <a:xfrm>
            <a:off x="395536" y="706009"/>
            <a:ext cx="4176464" cy="6151991"/>
          </a:xfrm>
          <a:prstGeom prst="rect">
            <a:avLst/>
          </a:prstGeom>
          <a:noFill/>
          <a:ln>
            <a:noFill/>
          </a:ln>
        </p:spPr>
      </p:pic>
      <p:sp>
        <p:nvSpPr>
          <p:cNvPr id="427" name="Google Shape;427;p55"/>
          <p:cNvSpPr/>
          <p:nvPr/>
        </p:nvSpPr>
        <p:spPr>
          <a:xfrm>
            <a:off x="1331640" y="0"/>
            <a:ext cx="648072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1800">
                <a:solidFill>
                  <a:schemeClr val="dk1"/>
                </a:solidFill>
                <a:latin typeface="Arial"/>
                <a:ea typeface="Arial"/>
                <a:cs typeface="Arial"/>
                <a:sym typeface="Arial"/>
              </a:rPr>
              <a:t>Reconnaissance faite la nuit de l'épave Santa-Cruz à l'aide de l'éclairage électrique sous-marin</a:t>
            </a:r>
            <a:endParaRPr sz="1800">
              <a:solidFill>
                <a:schemeClr val="dk1"/>
              </a:solidFill>
              <a:latin typeface="Book Antiqua"/>
              <a:ea typeface="Book Antiqua"/>
              <a:cs typeface="Book Antiqua"/>
              <a:sym typeface="Book Antiqua"/>
            </a:endParaRPr>
          </a:p>
        </p:txBody>
      </p:sp>
      <p:pic>
        <p:nvPicPr>
          <p:cNvPr descr="C:\Users\Joel\Desktop\ANDPIH\album photos\20260527_101135.jpg" id="428" name="Google Shape;428;p55"/>
          <p:cNvPicPr preferRelativeResize="0"/>
          <p:nvPr/>
        </p:nvPicPr>
        <p:blipFill rotWithShape="1">
          <a:blip r:embed="rId4">
            <a:alphaModFix/>
          </a:blip>
          <a:srcRect b="9271" l="0" r="0" t="14916"/>
          <a:stretch/>
        </p:blipFill>
        <p:spPr>
          <a:xfrm rot="5400000">
            <a:off x="3761744" y="2079016"/>
            <a:ext cx="6093296" cy="3464672"/>
          </a:xfrm>
          <a:prstGeom prst="rect">
            <a:avLst/>
          </a:prstGeom>
          <a:noFill/>
          <a:ln>
            <a:noFill/>
          </a:ln>
        </p:spPr>
      </p:pic>
      <p:sp>
        <p:nvSpPr>
          <p:cNvPr id="429" name="Google Shape;429;p55"/>
          <p:cNvSpPr txBox="1"/>
          <p:nvPr/>
        </p:nvSpPr>
        <p:spPr>
          <a:xfrm>
            <a:off x="5940152" y="1052736"/>
            <a:ext cx="1872208"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dk1"/>
                </a:solidFill>
                <a:latin typeface="Book Antiqua"/>
                <a:ea typeface="Book Antiqua"/>
                <a:cs typeface="Book Antiqua"/>
                <a:sym typeface="Book Antiqua"/>
              </a:rPr>
              <a:t>Détail</a:t>
            </a:r>
            <a:endParaRPr b="1" sz="1800">
              <a:solidFill>
                <a:schemeClr val="dk1"/>
              </a:solidFill>
              <a:latin typeface="Book Antiqua"/>
              <a:ea typeface="Book Antiqua"/>
              <a:cs typeface="Book Antiqua"/>
              <a:sym typeface="Book Antiqu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56"/>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Joel\Desktop\ANDPIH\canvas6.png" id="435" name="Google Shape;435;p56"/>
          <p:cNvPicPr preferRelativeResize="0"/>
          <p:nvPr/>
        </p:nvPicPr>
        <p:blipFill rotWithShape="1">
          <a:blip r:embed="rId3">
            <a:alphaModFix/>
          </a:blip>
          <a:srcRect b="14044" l="29925" r="29913" t="5426"/>
          <a:stretch/>
        </p:blipFill>
        <p:spPr>
          <a:xfrm>
            <a:off x="0" y="0"/>
            <a:ext cx="9108506" cy="6453336"/>
          </a:xfrm>
          <a:prstGeom prst="rect">
            <a:avLst/>
          </a:prstGeom>
          <a:noFill/>
          <a:ln>
            <a:noFill/>
          </a:ln>
        </p:spPr>
      </p:pic>
      <p:sp>
        <p:nvSpPr>
          <p:cNvPr id="436" name="Google Shape;436;p56"/>
          <p:cNvSpPr/>
          <p:nvPr/>
        </p:nvSpPr>
        <p:spPr>
          <a:xfrm>
            <a:off x="1367644" y="548680"/>
            <a:ext cx="6408712"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1800">
                <a:solidFill>
                  <a:schemeClr val="dk1"/>
                </a:solidFill>
                <a:latin typeface="Arial"/>
                <a:ea typeface="Arial"/>
                <a:cs typeface="Arial"/>
                <a:sym typeface="Arial"/>
              </a:rPr>
              <a:t>Sauvetage d'un canon provenant de l'épave Santa-Cruz</a:t>
            </a:r>
            <a:endParaRPr sz="1800">
              <a:solidFill>
                <a:schemeClr val="dk1"/>
              </a:solidFill>
              <a:latin typeface="Book Antiqua"/>
              <a:ea typeface="Book Antiqua"/>
              <a:cs typeface="Book Antiqua"/>
              <a:sym typeface="Book Antiqu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57"/>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Joel\Desktop\ANDPIH\canvas7.png" id="442" name="Google Shape;442;p57"/>
          <p:cNvPicPr preferRelativeResize="0"/>
          <p:nvPr/>
        </p:nvPicPr>
        <p:blipFill rotWithShape="1">
          <a:blip r:embed="rId3">
            <a:alphaModFix/>
          </a:blip>
          <a:srcRect b="10853" l="29525" r="28738" t="2229"/>
          <a:stretch/>
        </p:blipFill>
        <p:spPr>
          <a:xfrm>
            <a:off x="494674" y="428703"/>
            <a:ext cx="8154652" cy="6000593"/>
          </a:xfrm>
          <a:prstGeom prst="rect">
            <a:avLst/>
          </a:prstGeom>
          <a:noFill/>
          <a:ln>
            <a:noFill/>
          </a:ln>
        </p:spPr>
      </p:pic>
      <p:sp>
        <p:nvSpPr>
          <p:cNvPr id="443" name="Google Shape;443;p57"/>
          <p:cNvSpPr/>
          <p:nvPr/>
        </p:nvSpPr>
        <p:spPr>
          <a:xfrm>
            <a:off x="1547664" y="620688"/>
            <a:ext cx="5688632"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1800">
                <a:solidFill>
                  <a:schemeClr val="dk1"/>
                </a:solidFill>
                <a:latin typeface="Arial"/>
                <a:ea typeface="Arial"/>
                <a:cs typeface="Arial"/>
                <a:sym typeface="Arial"/>
              </a:rPr>
              <a:t>Canons et boulets provenant de l'épave Teillero </a:t>
            </a:r>
            <a:endParaRPr sz="1800">
              <a:solidFill>
                <a:schemeClr val="dk1"/>
              </a:solidFill>
              <a:latin typeface="Book Antiqua"/>
              <a:ea typeface="Book Antiqua"/>
              <a:cs typeface="Book Antiqua"/>
              <a:sym typeface="Book Antiqu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58"/>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Joel\Desktop\ANDPIH\canvas8.png" id="449" name="Google Shape;449;p58"/>
          <p:cNvPicPr preferRelativeResize="0"/>
          <p:nvPr/>
        </p:nvPicPr>
        <p:blipFill rotWithShape="1">
          <a:blip r:embed="rId3">
            <a:alphaModFix/>
          </a:blip>
          <a:srcRect b="7655" l="29525" r="28738" t="3198"/>
          <a:stretch/>
        </p:blipFill>
        <p:spPr>
          <a:xfrm>
            <a:off x="833884" y="260648"/>
            <a:ext cx="7476231" cy="5642438"/>
          </a:xfrm>
          <a:prstGeom prst="rect">
            <a:avLst/>
          </a:prstGeom>
          <a:noFill/>
          <a:ln>
            <a:noFill/>
          </a:ln>
        </p:spPr>
      </p:pic>
      <p:sp>
        <p:nvSpPr>
          <p:cNvPr id="450" name="Google Shape;450;p58"/>
          <p:cNvSpPr/>
          <p:nvPr/>
        </p:nvSpPr>
        <p:spPr>
          <a:xfrm>
            <a:off x="1925960" y="476672"/>
            <a:ext cx="5310336"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1800">
                <a:solidFill>
                  <a:schemeClr val="dk1"/>
                </a:solidFill>
                <a:latin typeface="Arial"/>
                <a:ea typeface="Arial"/>
                <a:cs typeface="Arial"/>
                <a:sym typeface="Arial"/>
              </a:rPr>
              <a:t>La goëlette expéditionnaire le Julien-Gabrielle, reçoit un coup de vent de S.-O. dans la baie </a:t>
            </a:r>
            <a:endParaRPr sz="1800">
              <a:solidFill>
                <a:schemeClr val="dk1"/>
              </a:solidFill>
              <a:latin typeface="Book Antiqua"/>
              <a:ea typeface="Book Antiqua"/>
              <a:cs typeface="Book Antiqua"/>
              <a:sym typeface="Book Antiqu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59"/>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pic>
        <p:nvPicPr>
          <p:cNvPr descr="C:\Users\Joel\Desktop\ANDPIH\canvas9.png" id="456" name="Google Shape;456;p59"/>
          <p:cNvPicPr preferRelativeResize="0"/>
          <p:nvPr/>
        </p:nvPicPr>
        <p:blipFill rotWithShape="1">
          <a:blip r:embed="rId3">
            <a:alphaModFix/>
          </a:blip>
          <a:srcRect b="3198" l="36612" r="37400" t="3198"/>
          <a:stretch/>
        </p:blipFill>
        <p:spPr>
          <a:xfrm>
            <a:off x="1871700" y="-15492"/>
            <a:ext cx="5400600" cy="6873492"/>
          </a:xfrm>
          <a:prstGeom prst="rect">
            <a:avLst/>
          </a:prstGeom>
          <a:noFill/>
          <a:ln>
            <a:noFill/>
          </a:ln>
        </p:spPr>
      </p:pic>
      <p:sp>
        <p:nvSpPr>
          <p:cNvPr id="457" name="Google Shape;457;p59"/>
          <p:cNvSpPr/>
          <p:nvPr/>
        </p:nvSpPr>
        <p:spPr>
          <a:xfrm>
            <a:off x="2267744" y="332656"/>
            <a:ext cx="457200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1800">
                <a:solidFill>
                  <a:schemeClr val="dk1"/>
                </a:solidFill>
                <a:latin typeface="Arial"/>
                <a:ea typeface="Arial"/>
                <a:cs typeface="Arial"/>
                <a:sym typeface="Arial"/>
              </a:rPr>
              <a:t>Dévasement de l'épave Santa-Cruz par l'Extracteur Bazin </a:t>
            </a:r>
            <a:endParaRPr sz="1800">
              <a:solidFill>
                <a:schemeClr val="dk1"/>
              </a:solidFill>
              <a:latin typeface="Book Antiqua"/>
              <a:ea typeface="Book Antiqua"/>
              <a:cs typeface="Book Antiqua"/>
              <a:sym typeface="Book Antiqu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60"/>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463" name="Google Shape;463;p60"/>
          <p:cNvSpPr txBox="1"/>
          <p:nvPr/>
        </p:nvSpPr>
        <p:spPr>
          <a:xfrm>
            <a:off x="3707904" y="836712"/>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sp>
        <p:nvSpPr>
          <p:cNvPr id="464" name="Google Shape;464;p60"/>
          <p:cNvSpPr/>
          <p:nvPr/>
        </p:nvSpPr>
        <p:spPr>
          <a:xfrm>
            <a:off x="665820" y="299265"/>
            <a:ext cx="7812360" cy="50783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fr-FR" sz="3600" u="none" cap="none" strike="noStrike">
                <a:solidFill>
                  <a:schemeClr val="lt1"/>
                </a:solidFill>
                <a:latin typeface="Arial"/>
                <a:ea typeface="Arial"/>
                <a:cs typeface="Arial"/>
                <a:sym typeface="Arial"/>
              </a:rPr>
              <a:t>C’est avec beaucoup d’émotion que j’ai feuilleté cet album en</a:t>
            </a:r>
            <a:r>
              <a:rPr b="1" i="0" lang="fr-FR" sz="3600" u="none" cap="none" strike="noStrike">
                <a:solidFill>
                  <a:schemeClr val="lt1"/>
                </a:solidFill>
                <a:latin typeface="Arial"/>
                <a:ea typeface="Arial"/>
                <a:cs typeface="Arial"/>
                <a:sym typeface="Arial"/>
              </a:rPr>
              <a:t> imaginant le travail colossal effectué par tous ces hommes et en particulier par Ernest Bazin.</a:t>
            </a:r>
            <a:endParaRPr/>
          </a:p>
          <a:p>
            <a:pPr indent="0" lvl="0" marL="0" marR="0" rtl="0" algn="l">
              <a:lnSpc>
                <a:spcPct val="100000"/>
              </a:lnSpc>
              <a:spcBef>
                <a:spcPts val="0"/>
              </a:spcBef>
              <a:spcAft>
                <a:spcPts val="0"/>
              </a:spcAft>
              <a:buNone/>
            </a:pPr>
            <a:r>
              <a:t/>
            </a:r>
            <a:endParaRPr b="1" sz="3600">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rPr b="1" i="0" lang="fr-FR" sz="3600" u="none" cap="none" strike="noStrike">
                <a:solidFill>
                  <a:schemeClr val="lt1"/>
                </a:solidFill>
                <a:latin typeface="Arial"/>
                <a:ea typeface="Arial"/>
                <a:cs typeface="Arial"/>
                <a:sym typeface="Arial"/>
              </a:rPr>
              <a:t>Cette conférence me permet de rendre hommage à Ernest Bazin l’inventeur génial oublié.</a:t>
            </a:r>
            <a:endParaRPr b="1" i="0" sz="3600" u="none" cap="none" strike="noStrike">
              <a:solidFill>
                <a:schemeClr val="lt1"/>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61"/>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470" name="Google Shape;470;p61"/>
          <p:cNvSpPr txBox="1"/>
          <p:nvPr/>
        </p:nvSpPr>
        <p:spPr>
          <a:xfrm>
            <a:off x="2735796" y="2276872"/>
            <a:ext cx="3672408"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9600">
                <a:solidFill>
                  <a:schemeClr val="lt1"/>
                </a:solidFill>
                <a:latin typeface="Book Antiqua"/>
                <a:ea typeface="Book Antiqua"/>
                <a:cs typeface="Book Antiqua"/>
                <a:sym typeface="Book Antiqua"/>
              </a:rPr>
              <a:t>Merci</a:t>
            </a:r>
            <a:endParaRPr sz="9600">
              <a:solidFill>
                <a:schemeClr val="lt1"/>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1000"/>
                                        <p:tgtEl>
                                          <p:spTgt spid="4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grpSp>
        <p:nvGrpSpPr>
          <p:cNvPr id="127" name="Google Shape;127;p17"/>
          <p:cNvGrpSpPr/>
          <p:nvPr/>
        </p:nvGrpSpPr>
        <p:grpSpPr>
          <a:xfrm>
            <a:off x="457200" y="548680"/>
            <a:ext cx="8229600" cy="5769351"/>
            <a:chOff x="457200" y="548680"/>
            <a:chExt cx="8229600" cy="5769351"/>
          </a:xfrm>
        </p:grpSpPr>
        <p:pic>
          <p:nvPicPr>
            <p:cNvPr descr="http://www.monuments-nationaux.fr/thumb2/cache/c598508993d3b5c4a2e6dc9a930c2938" id="128" name="Google Shape;128;p17"/>
            <p:cNvPicPr preferRelativeResize="0"/>
            <p:nvPr/>
          </p:nvPicPr>
          <p:blipFill rotWithShape="1">
            <a:blip r:embed="rId3">
              <a:alphaModFix/>
            </a:blip>
            <a:srcRect b="0" l="0" r="0" t="0"/>
            <a:stretch/>
          </p:blipFill>
          <p:spPr>
            <a:xfrm>
              <a:off x="457200" y="548680"/>
              <a:ext cx="8229600" cy="4662488"/>
            </a:xfrm>
            <a:prstGeom prst="rect">
              <a:avLst/>
            </a:prstGeom>
            <a:noFill/>
            <a:ln>
              <a:noFill/>
            </a:ln>
          </p:spPr>
        </p:pic>
        <p:sp>
          <p:nvSpPr>
            <p:cNvPr id="129" name="Google Shape;129;p17"/>
            <p:cNvSpPr txBox="1"/>
            <p:nvPr/>
          </p:nvSpPr>
          <p:spPr>
            <a:xfrm>
              <a:off x="2411760" y="5733256"/>
              <a:ext cx="432048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3200">
                  <a:solidFill>
                    <a:schemeClr val="lt1"/>
                  </a:solidFill>
                  <a:latin typeface="Book Antiqua"/>
                  <a:ea typeface="Book Antiqua"/>
                  <a:cs typeface="Book Antiqua"/>
                  <a:sym typeface="Book Antiqua"/>
                </a:rPr>
                <a:t>Château d’Angers</a:t>
              </a:r>
              <a:endParaRPr b="1" sz="3200">
                <a:solidFill>
                  <a:schemeClr val="lt1"/>
                </a:solidFill>
                <a:latin typeface="Book Antiqua"/>
                <a:ea typeface="Book Antiqua"/>
                <a:cs typeface="Book Antiqua"/>
                <a:sym typeface="Book Antiqua"/>
              </a:endParaRPr>
            </a:p>
          </p:txBody>
        </p:sp>
      </p:grpSp>
      <p:sp>
        <p:nvSpPr>
          <p:cNvPr id="130" name="Google Shape;130;p17"/>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8"/>
          <p:cNvSpPr txBox="1"/>
          <p:nvPr/>
        </p:nvSpPr>
        <p:spPr>
          <a:xfrm>
            <a:off x="467544" y="1443548"/>
            <a:ext cx="8208912" cy="378565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6000">
                <a:solidFill>
                  <a:srgbClr val="FFFF00"/>
                </a:solidFill>
                <a:latin typeface="Book Antiqua"/>
                <a:ea typeface="Book Antiqua"/>
                <a:cs typeface="Book Antiqua"/>
                <a:sym typeface="Book Antiqua"/>
              </a:rPr>
              <a:t>Ernest BAZIN</a:t>
            </a:r>
            <a:endParaRPr/>
          </a:p>
          <a:p>
            <a:pPr indent="0" lvl="0" marL="0" marR="0" rtl="0" algn="ctr">
              <a:spcBef>
                <a:spcPts val="0"/>
              </a:spcBef>
              <a:spcAft>
                <a:spcPts val="0"/>
              </a:spcAft>
              <a:buNone/>
            </a:pPr>
            <a:r>
              <a:rPr b="1" lang="fr-FR" sz="6000">
                <a:solidFill>
                  <a:srgbClr val="FFFF00"/>
                </a:solidFill>
                <a:latin typeface="Book Antiqua"/>
                <a:ea typeface="Book Antiqua"/>
                <a:cs typeface="Book Antiqua"/>
                <a:sym typeface="Book Antiqua"/>
              </a:rPr>
              <a:t>Inventeur Angevin</a:t>
            </a:r>
            <a:endParaRPr/>
          </a:p>
          <a:p>
            <a:pPr indent="0" lvl="0" marL="0" marR="0" rtl="0" algn="ctr">
              <a:spcBef>
                <a:spcPts val="0"/>
              </a:spcBef>
              <a:spcAft>
                <a:spcPts val="0"/>
              </a:spcAft>
              <a:buNone/>
            </a:pPr>
            <a:r>
              <a:rPr b="1" lang="fr-FR" sz="6000">
                <a:solidFill>
                  <a:srgbClr val="FFFF00"/>
                </a:solidFill>
                <a:latin typeface="Book Antiqua"/>
                <a:ea typeface="Book Antiqua"/>
                <a:cs typeface="Book Antiqua"/>
                <a:sym typeface="Book Antiqua"/>
              </a:rPr>
              <a:t>et</a:t>
            </a:r>
            <a:endParaRPr/>
          </a:p>
          <a:p>
            <a:pPr indent="0" lvl="0" marL="0" marR="0" rtl="0" algn="ctr">
              <a:spcBef>
                <a:spcPts val="0"/>
              </a:spcBef>
              <a:spcAft>
                <a:spcPts val="0"/>
              </a:spcAft>
              <a:buNone/>
            </a:pPr>
            <a:r>
              <a:rPr b="1" lang="fr-FR" sz="6000">
                <a:solidFill>
                  <a:srgbClr val="FFFF00"/>
                </a:solidFill>
                <a:latin typeface="Book Antiqua"/>
                <a:ea typeface="Book Antiqua"/>
                <a:cs typeface="Book Antiqua"/>
                <a:sym typeface="Book Antiqua"/>
              </a:rPr>
              <a:t> Les Galions de VIGO</a:t>
            </a:r>
            <a:endParaRPr b="1" sz="6000">
              <a:solidFill>
                <a:srgbClr val="FFFF00"/>
              </a:solidFill>
              <a:latin typeface="Book Antiqua"/>
              <a:ea typeface="Book Antiqua"/>
              <a:cs typeface="Book Antiqua"/>
              <a:sym typeface="Book Antiqua"/>
            </a:endParaRPr>
          </a:p>
        </p:txBody>
      </p:sp>
      <p:sp>
        <p:nvSpPr>
          <p:cNvPr id="136" name="Google Shape;136;p18"/>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2000"/>
                                        <p:tgtEl>
                                          <p:spTgt spid="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9"/>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id="142" name="Google Shape;142;p19"/>
          <p:cNvSpPr txBox="1"/>
          <p:nvPr/>
        </p:nvSpPr>
        <p:spPr>
          <a:xfrm>
            <a:off x="558722" y="2921168"/>
            <a:ext cx="802655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Book Antiqua"/>
                <a:ea typeface="Book Antiqua"/>
                <a:cs typeface="Book Antiqua"/>
                <a:sym typeface="Book Antiqua"/>
              </a:rPr>
              <a:t>Les Galions de VIGO</a:t>
            </a:r>
            <a:endParaRPr b="1" sz="6000">
              <a:solidFill>
                <a:srgbClr val="FF0000"/>
              </a:solidFill>
              <a:latin typeface="Book Antiqua"/>
              <a:ea typeface="Book Antiqua"/>
              <a:cs typeface="Book Antiqua"/>
              <a:sym typeface="Book Antiqu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8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0"/>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sp>
        <p:nvSpPr>
          <p:cNvPr descr="https://media-cldnry.s-nbcnews.com/image/upload/t_fit-760w,f_auto,q_auto:best/newscms/2018_33/2528916/180813-vigo-map-dh-1007.jpg" id="148" name="Google Shape;148;p20"/>
          <p:cNvSpPr/>
          <p:nvPr/>
        </p:nvSpPr>
        <p:spPr>
          <a:xfrm>
            <a:off x="155575" y="-2811463"/>
            <a:ext cx="7038975" cy="585787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grpSp>
        <p:nvGrpSpPr>
          <p:cNvPr id="149" name="Google Shape;149;p20"/>
          <p:cNvGrpSpPr/>
          <p:nvPr/>
        </p:nvGrpSpPr>
        <p:grpSpPr>
          <a:xfrm>
            <a:off x="683568" y="733425"/>
            <a:ext cx="6965007" cy="5391150"/>
            <a:chOff x="683568" y="733425"/>
            <a:chExt cx="6965007" cy="5391150"/>
          </a:xfrm>
        </p:grpSpPr>
        <p:pic>
          <p:nvPicPr>
            <p:cNvPr id="150" name="Google Shape;150;p20"/>
            <p:cNvPicPr preferRelativeResize="0"/>
            <p:nvPr/>
          </p:nvPicPr>
          <p:blipFill rotWithShape="1">
            <a:blip r:embed="rId3">
              <a:alphaModFix/>
            </a:blip>
            <a:srcRect b="0" l="0" r="0" t="0"/>
            <a:stretch/>
          </p:blipFill>
          <p:spPr>
            <a:xfrm>
              <a:off x="1495425" y="733425"/>
              <a:ext cx="6153150" cy="5391150"/>
            </a:xfrm>
            <a:prstGeom prst="rect">
              <a:avLst/>
            </a:prstGeom>
            <a:noFill/>
            <a:ln>
              <a:noFill/>
            </a:ln>
          </p:spPr>
        </p:pic>
        <p:cxnSp>
          <p:nvCxnSpPr>
            <p:cNvPr id="151" name="Google Shape;151;p20"/>
            <p:cNvCxnSpPr/>
            <p:nvPr/>
          </p:nvCxnSpPr>
          <p:spPr>
            <a:xfrm>
              <a:off x="683568" y="836712"/>
              <a:ext cx="1440160" cy="936104"/>
            </a:xfrm>
            <a:prstGeom prst="straightConnector1">
              <a:avLst/>
            </a:prstGeom>
            <a:noFill/>
            <a:ln cap="flat" cmpd="sng" w="9525">
              <a:solidFill>
                <a:schemeClr val="dk1"/>
              </a:solidFill>
              <a:prstDash val="solid"/>
              <a:round/>
              <a:headEnd len="sm" w="sm" type="none"/>
              <a:tailEnd len="med" w="med" type="stealth"/>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20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1"/>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p>
            <a:pPr indent="0" lvl="0" marL="0" rtl="0" algn="r">
              <a:spcBef>
                <a:spcPts val="0"/>
              </a:spcBef>
              <a:spcAft>
                <a:spcPts val="0"/>
              </a:spcAft>
              <a:buNone/>
            </a:pPr>
            <a:fld id="{00000000-1234-1234-1234-123412341234}" type="slidenum">
              <a:rPr lang="fr-FR"/>
              <a:t>‹#›</a:t>
            </a:fld>
            <a:endParaRPr/>
          </a:p>
        </p:txBody>
      </p:sp>
      <p:grpSp>
        <p:nvGrpSpPr>
          <p:cNvPr id="157" name="Google Shape;157;p21"/>
          <p:cNvGrpSpPr/>
          <p:nvPr/>
        </p:nvGrpSpPr>
        <p:grpSpPr>
          <a:xfrm>
            <a:off x="0" y="0"/>
            <a:ext cx="9144000" cy="6758791"/>
            <a:chOff x="0" y="0"/>
            <a:chExt cx="9144000" cy="6758791"/>
          </a:xfrm>
        </p:grpSpPr>
        <p:sp>
          <p:nvSpPr>
            <p:cNvPr id="158" name="Google Shape;158;p21"/>
            <p:cNvSpPr txBox="1"/>
            <p:nvPr/>
          </p:nvSpPr>
          <p:spPr>
            <a:xfrm>
              <a:off x="0" y="1188035"/>
              <a:ext cx="9144000" cy="55707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C’est dans la baie de Vigo que se livra une terrible bataille en 1702.Les finances espagnoles étaient au plus bas après la guerre de succession. La plus grande ressource du budget venait du  tribut semestriel que le Mexique payait. Il fallait convoyer jusqu’en Espagne des galions chargés d’or et d’argent.</a:t>
              </a:r>
              <a:endParaRPr/>
            </a:p>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Pour les convoyer jusqu’en Espagne la flotte de Philippe V  (Philippe d’Anjou) était insuffisante en raison des attaques possibles de l’Angleterre et de la Hollande.</a:t>
              </a:r>
              <a:endParaRPr/>
            </a:p>
            <a:p>
              <a:pPr indent="0" lvl="0" marL="0" marR="0" rtl="0" algn="l">
                <a:spcBef>
                  <a:spcPts val="0"/>
                </a:spcBef>
                <a:spcAft>
                  <a:spcPts val="0"/>
                </a:spcAft>
                <a:buNone/>
              </a:pPr>
              <a:r>
                <a:rPr b="1" lang="fr-FR" sz="2400">
                  <a:solidFill>
                    <a:schemeClr val="lt1"/>
                  </a:solidFill>
                  <a:latin typeface="Book Antiqua"/>
                  <a:ea typeface="Book Antiqua"/>
                  <a:cs typeface="Book Antiqua"/>
                  <a:sym typeface="Book Antiqua"/>
                </a:rPr>
                <a:t>Le roi d’Espagne demanda donc du renfort à son grand père Louis XIV. Celui-ci vous envoya de Brest une escadre de quinze vaisseaux commandée par l’amiral Château-Renaud. La jonction avec l’amiral Velasco se fit aux Açores. Les galions se réfugièrent à Vigo dans la baie de San Simon le 22 septembre 1702.</a:t>
              </a:r>
              <a:endParaRPr/>
            </a:p>
            <a:p>
              <a:pPr indent="0" lvl="0" marL="0" marR="0" rtl="0" algn="l">
                <a:spcBef>
                  <a:spcPts val="0"/>
                </a:spcBef>
                <a:spcAft>
                  <a:spcPts val="0"/>
                </a:spcAft>
                <a:buNone/>
              </a:pPr>
              <a:r>
                <a:t/>
              </a:r>
              <a:endParaRPr b="1" sz="2000">
                <a:solidFill>
                  <a:schemeClr val="lt1"/>
                </a:solidFill>
                <a:latin typeface="Book Antiqua"/>
                <a:ea typeface="Book Antiqua"/>
                <a:cs typeface="Book Antiqua"/>
                <a:sym typeface="Book Antiqua"/>
              </a:endParaRPr>
            </a:p>
          </p:txBody>
        </p:sp>
        <p:sp>
          <p:nvSpPr>
            <p:cNvPr id="159" name="Google Shape;159;p21"/>
            <p:cNvSpPr txBox="1"/>
            <p:nvPr/>
          </p:nvSpPr>
          <p:spPr>
            <a:xfrm>
              <a:off x="1475656" y="0"/>
              <a:ext cx="6192688"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FFFF00"/>
                  </a:solidFill>
                  <a:latin typeface="Book Antiqua"/>
                  <a:ea typeface="Book Antiqua"/>
                  <a:cs typeface="Book Antiqua"/>
                  <a:sym typeface="Book Antiqua"/>
                </a:rPr>
                <a:t>Texte écrit à partir de la revue </a:t>
              </a:r>
              <a:endParaRPr/>
            </a:p>
            <a:p>
              <a:pPr indent="0" lvl="0" marL="0" marR="0" rtl="0" algn="ctr">
                <a:spcBef>
                  <a:spcPts val="0"/>
                </a:spcBef>
                <a:spcAft>
                  <a:spcPts val="0"/>
                </a:spcAft>
                <a:buNone/>
              </a:pPr>
              <a:r>
                <a:rPr b="1" lang="fr-FR" sz="2400">
                  <a:solidFill>
                    <a:srgbClr val="FFFF00"/>
                  </a:solidFill>
                  <a:latin typeface="Book Antiqua"/>
                  <a:ea typeface="Book Antiqua"/>
                  <a:cs typeface="Book Antiqua"/>
                  <a:sym typeface="Book Antiqua"/>
                </a:rPr>
                <a:t>« Le monde illustré du 2 juillet 1870 »</a:t>
              </a:r>
              <a:endParaRPr/>
            </a:p>
            <a:p>
              <a:pPr indent="0" lvl="0" marL="0" marR="0" rtl="0" algn="l">
                <a:spcBef>
                  <a:spcPts val="0"/>
                </a:spcBef>
                <a:spcAft>
                  <a:spcPts val="0"/>
                </a:spcAft>
                <a:buNone/>
              </a:pPr>
              <a:r>
                <a:t/>
              </a:r>
              <a:endParaRPr sz="1800">
                <a:solidFill>
                  <a:schemeClr val="lt1"/>
                </a:solidFill>
                <a:latin typeface="Book Antiqua"/>
                <a:ea typeface="Book Antiqua"/>
                <a:cs typeface="Book Antiqua"/>
                <a:sym typeface="Book Antiqua"/>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pex">
  <a:themeElements>
    <a:clrScheme name="Apex">
      <a:dk1>
        <a:srgbClr val="000000"/>
      </a:dk1>
      <a:lt1>
        <a:srgbClr val="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