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58" r:id="rId5"/>
    <p:sldId id="264" r:id="rId6"/>
    <p:sldId id="262" r:id="rId7"/>
    <p:sldId id="263" r:id="rId8"/>
    <p:sldId id="260" r:id="rId9"/>
    <p:sldId id="266" r:id="rId10"/>
    <p:sldId id="278" r:id="rId11"/>
    <p:sldId id="271" r:id="rId12"/>
    <p:sldId id="269" r:id="rId13"/>
    <p:sldId id="273" r:id="rId14"/>
    <p:sldId id="275" r:id="rId15"/>
    <p:sldId id="270" r:id="rId16"/>
    <p:sldId id="268" r:id="rId17"/>
    <p:sldId id="272" r:id="rId18"/>
    <p:sldId id="274" r:id="rId19"/>
    <p:sldId id="276" r:id="rId20"/>
    <p:sldId id="293" r:id="rId21"/>
    <p:sldId id="283" r:id="rId22"/>
    <p:sldId id="282" r:id="rId23"/>
    <p:sldId id="284" r:id="rId24"/>
    <p:sldId id="292" r:id="rId25"/>
    <p:sldId id="289" r:id="rId26"/>
    <p:sldId id="291" r:id="rId27"/>
    <p:sldId id="281" r:id="rId28"/>
    <p:sldId id="287" r:id="rId29"/>
    <p:sldId id="290" r:id="rId30"/>
    <p:sldId id="288" r:id="rId31"/>
    <p:sldId id="280" r:id="rId32"/>
    <p:sldId id="279" r:id="rId33"/>
    <p:sldId id="301" r:id="rId34"/>
    <p:sldId id="277" r:id="rId35"/>
    <p:sldId id="285" r:id="rId36"/>
    <p:sldId id="286" r:id="rId37"/>
    <p:sldId id="302" r:id="rId38"/>
    <p:sldId id="303" r:id="rId39"/>
    <p:sldId id="304" r:id="rId40"/>
    <p:sldId id="300" r:id="rId41"/>
    <p:sldId id="294" r:id="rId42"/>
    <p:sldId id="295" r:id="rId43"/>
    <p:sldId id="297" r:id="rId44"/>
    <p:sldId id="296" r:id="rId45"/>
    <p:sldId id="299" r:id="rId46"/>
    <p:sldId id="298" r:id="rId4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F5A3B-383A-255E-30B7-BA3AB160592F}" v="123" dt="2026-06-29T07:44:53.424"/>
    <p1510:client id="{2B1933C4-D228-EDAA-78DF-3127A038F7B2}" v="33" dt="2026-06-29T08:38:11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29/06/2026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E6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2F92A1-97CA-0C20-FB13-00ECCBB7C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73" y="643467"/>
            <a:ext cx="2891107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Diagrama&#10;&#10;El contenido generado por IA puede ser incorrecto.">
            <a:extLst>
              <a:ext uri="{FF2B5EF4-FFF2-40B4-BE49-F238E27FC236}">
                <a16:creationId xmlns:a16="http://schemas.microsoft.com/office/drawing/2014/main" id="{5A9D2A79-00D7-A5FB-2771-41BCA90D9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6" y="643467"/>
            <a:ext cx="398331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E0B63F-4A99-3735-251C-2E6964FB5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06C771D-02EA-455F-2722-4F5E8C424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59ED8F-EBEE-1FDD-3CE2-3B7B98F5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1ABA69E9-5DDB-6A7D-2658-70C1F435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1946D3CB-1D96-17C1-00AD-E339BEC69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F65C51C4-C0F6-8BD7-6A5D-5BB66D71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ADA05E-83A6-7CB2-8129-0AC3B149C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4696032D-AC2A-971B-19F9-6BF9B2AC1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E58B403-3795-E2B3-B5B2-32DE96233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425" y="399806"/>
            <a:ext cx="5767820" cy="39272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820DBE-FE37-27DA-0D54-AFE7AE134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4432981"/>
            <a:ext cx="5929924" cy="215373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0F6E9F8-E8DA-85DA-C59C-6145C73B0F53}"/>
              </a:ext>
            </a:extLst>
          </p:cNvPr>
          <p:cNvSpPr txBox="1"/>
          <p:nvPr/>
        </p:nvSpPr>
        <p:spPr>
          <a:xfrm>
            <a:off x="8018483" y="1354666"/>
            <a:ext cx="380999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600"/>
              <a:t>Goupil &amp; C</a:t>
            </a:r>
            <a:r>
              <a:rPr lang="es-ES" sz="3600" baseline="30000"/>
              <a:t>ie</a:t>
            </a:r>
            <a:r>
              <a:rPr lang="es-ES" sz="3600"/>
              <a:t>, denominación entre 1850 y 1884</a:t>
            </a:r>
          </a:p>
        </p:txBody>
      </p:sp>
    </p:spTree>
    <p:extLst>
      <p:ext uri="{BB962C8B-B14F-4D97-AF65-F5344CB8AC3E}">
        <p14:creationId xmlns:p14="http://schemas.microsoft.com/office/powerpoint/2010/main" val="302923729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70D503-DEC9-80AA-0676-083BC6450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091A1A3-CBA2-5628-F9F4-35D0C973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CCD114-5877-C758-D5FF-AC130BBFB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1DA29060-3E80-C4B5-45E9-98522C63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B636FA34-B491-C9C3-263E-C12A4C004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996756C-BF4F-7D43-B723-078D960F1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9BEEF4-5A9D-65A2-042C-14244F5C4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0DD50147-0432-C95A-07D7-2C3AFD066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William Parr_Marquess of Northampton.jpg">
            <a:extLst>
              <a:ext uri="{FF2B5EF4-FFF2-40B4-BE49-F238E27FC236}">
                <a16:creationId xmlns:a16="http://schemas.microsoft.com/office/drawing/2014/main" id="{DDB08578-FB07-6F23-7C6F-58659D733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525" y="342900"/>
            <a:ext cx="4552950" cy="61722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D58FB4-66D5-EDC1-F131-65D55B7E1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976" y="0"/>
            <a:ext cx="8820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08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07BA1D-37DC-35AF-D295-CC7470161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040F28-A399-BE20-120B-56CE1D848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AC76E7-02AD-C4DE-3435-265C9715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E3C08521-F322-2B68-2CC8-061077705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9BB35AE0-E167-D55E-48AD-12207D893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7135287-063C-65F3-8749-50A83D847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B33BA8-0C8F-51CF-6F5B-85650C7D9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36D9B2B7-8771-D6ED-68C9-1B6FFF229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The Lady Eliot_Margaret à Barrow.jpg">
            <a:extLst>
              <a:ext uri="{FF2B5EF4-FFF2-40B4-BE49-F238E27FC236}">
                <a16:creationId xmlns:a16="http://schemas.microsoft.com/office/drawing/2014/main" id="{0657476A-022E-AC71-9705-A71C79ECB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563" y="338138"/>
            <a:ext cx="4714875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6CEAD45-8BAD-2381-EC14-1011A534B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948" y="0"/>
            <a:ext cx="7274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60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EC2EDB-0EA6-8CA9-187F-00A67E25C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4F0D8A-25AE-A6A9-BCAE-49E730BEE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D2B627-CB68-489C-F494-1D62529C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983E9130-DE69-7475-302D-C6553E55D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53F70F96-6978-2D52-ABD4-14DCC1466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C42B7FA2-DF17-D913-EDE8-F1BC8A9CE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30D711-01ED-50A0-5497-8A303DABB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155391D5-2B08-381A-CBBF-927E23DC4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George Brooke_noveno barón Cobham.jpg">
            <a:extLst>
              <a:ext uri="{FF2B5EF4-FFF2-40B4-BE49-F238E27FC236}">
                <a16:creationId xmlns:a16="http://schemas.microsoft.com/office/drawing/2014/main" id="{5AC9FED1-9862-F94E-8BF7-6ECA7CB6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050" y="338138"/>
            <a:ext cx="4533900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A2FBE06-1791-C4ED-C52E-B2207DA92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50" y="152400"/>
            <a:ext cx="73533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65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315B8-3608-9D2A-7C5C-1F235E466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AF2A8F-8E66-639D-E189-78232A7B0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77D3D3-9752-A3EC-BF4A-28188F52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FA8836B1-66DC-25EB-B7AA-6195ACD8E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D5A0530-0B66-F95C-C7A5-E868ACE7B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88550AD-25A1-B6E0-2B02-03506F4C1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4EB5B6-9788-7881-EE49-DB73F26F4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907DA002-166D-1934-8908-5C6692994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Edward Clinton_primer conde de Lincoln.jpg">
            <a:extLst>
              <a:ext uri="{FF2B5EF4-FFF2-40B4-BE49-F238E27FC236}">
                <a16:creationId xmlns:a16="http://schemas.microsoft.com/office/drawing/2014/main" id="{8ACF981E-225E-F0DC-7B31-6E93A2C00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338138"/>
            <a:ext cx="4419600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B2EDD2-B73C-05DA-7208-A70CBCCC9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425" y="0"/>
            <a:ext cx="7333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78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DFC86-7A53-27F2-9AB6-54BB8EE25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144F79-526F-4E42-0C49-161355C92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D26823-30AC-60ED-F24E-E13F3DB3B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0AD5805B-0D21-00B5-AC81-FE8B44CF7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EFAC2291-9EBE-9917-55EA-EF227F5F8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0A4B2E6-5DA5-E0A0-6B9E-23DF5E64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C3E3AFB-FDAA-4CAE-92EB-3DBF33FCB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27871689-A573-DBC0-2026-F17C84FC2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Ralph Sadler.jpg">
            <a:extLst>
              <a:ext uri="{FF2B5EF4-FFF2-40B4-BE49-F238E27FC236}">
                <a16:creationId xmlns:a16="http://schemas.microsoft.com/office/drawing/2014/main" id="{4FBBF91F-0BFA-5EFE-785C-F272EB7DF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050" y="342900"/>
            <a:ext cx="4533900" cy="61722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B4FBA4F-A022-F1F9-1686-5FDBA00C1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429" y="0"/>
            <a:ext cx="5225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14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44101-E0B9-7C9F-B634-D9147C82D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07C745-345F-F0CA-3512-A628D1EB3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153BD3-C6A2-50D2-B6FE-5F5ED4DAB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03B31700-E506-48D1-A2DB-08091141C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C9959906-0889-2EC0-92D5-AD5EC64E3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7D1D174D-7058-DCDD-B67D-8E4A66EC0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2134D1-D70E-D89D-EC19-E0AEDEBE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7688FB52-33F5-C0DD-19F1-A4D5E4CEF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Henry Howard_Conde de Surrey.jpg">
            <a:extLst>
              <a:ext uri="{FF2B5EF4-FFF2-40B4-BE49-F238E27FC236}">
                <a16:creationId xmlns:a16="http://schemas.microsoft.com/office/drawing/2014/main" id="{EC510827-4106-4891-8B09-1979D9CF4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38138"/>
            <a:ext cx="4572000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56B818B-B293-0042-5C26-D07002F23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028" y="0"/>
            <a:ext cx="7585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3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449E7E-FA3E-E741-7A83-769D3009F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D979DD-3BC2-5AA0-1E82-05E6D45A8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9985B6-E10C-9F31-BABA-D29470FA6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A5615BE0-B084-C38C-3B4B-664F96681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208BCBE-6D4A-07D6-60DB-0D33B990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C3E63604-2B18-D903-B2F5-85283E91A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8798EE-BA1E-37E9-9486-C11AA8700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54F30918-174B-2B56-E40A-F55D370E8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mujer mirándose al espejo.jpg">
            <a:extLst>
              <a:ext uri="{FF2B5EF4-FFF2-40B4-BE49-F238E27FC236}">
                <a16:creationId xmlns:a16="http://schemas.microsoft.com/office/drawing/2014/main" id="{C69BE6C3-4384-4A62-27C2-B067DB645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12" y="338138"/>
            <a:ext cx="47529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98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B46B78-201D-AB03-548A-66F2D4FBB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C0D22D-BE14-D2B7-C0C9-4775EEEF0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5584ED-CE26-1BD7-7466-409DFCCA3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EAE5541A-D177-40A8-AAEA-03B160D56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8A669B8-803C-0E81-4BFE-58D30E3A0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FE53EA33-745F-EF5A-2140-64FF6DE74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29A133-F60A-15D4-D1A6-6952AA3DD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9EFA5ECB-7234-A5FA-9D41-5FA2191B9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5" name="Imagen 4" descr="espaldas parcial.jpg">
            <a:extLst>
              <a:ext uri="{FF2B5EF4-FFF2-40B4-BE49-F238E27FC236}">
                <a16:creationId xmlns:a16="http://schemas.microsoft.com/office/drawing/2014/main" id="{91DB44EB-5D59-ED49-E24A-B5598F263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535" y="1072064"/>
            <a:ext cx="6751220" cy="4707857"/>
          </a:xfrm>
          <a:prstGeom prst="rect">
            <a:avLst/>
          </a:prstGeom>
        </p:spPr>
      </p:pic>
      <p:pic>
        <p:nvPicPr>
          <p:cNvPr id="6" name="Imagen 5" descr="Imagen que contiene exterior, persona, hombre, montar a caballo&#10;&#10;El contenido generado por IA puede ser incorrecto.">
            <a:extLst>
              <a:ext uri="{FF2B5EF4-FFF2-40B4-BE49-F238E27FC236}">
                <a16:creationId xmlns:a16="http://schemas.microsoft.com/office/drawing/2014/main" id="{68556191-4E7E-DF9A-D680-6EF45CC8A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061" y="-7257"/>
            <a:ext cx="4766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57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F54BE-D9EA-814C-6AB2-16975D1E9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9FC67-9F40-C1A4-B60C-07E5BBECB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23B6F8-0EBE-522A-1C38-91557EB15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F5477B74-D618-F71E-1B2B-96C8DE4CB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C07273C5-3171-4F86-0D49-311D64DEC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CDEA7401-E6AF-40E2-8BB6-5A7601A3C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7834CA3-3535-BF65-EE16-1E1E12DBD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21DE073-3566-BB5C-7DEF-E07387BA9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A0C5D51-C177-FE50-52D3-8504BFF55468}"/>
              </a:ext>
            </a:extLst>
          </p:cNvPr>
          <p:cNvSpPr txBox="1"/>
          <p:nvPr/>
        </p:nvSpPr>
        <p:spPr>
          <a:xfrm>
            <a:off x="1526831" y="3327478"/>
            <a:ext cx="10370463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4800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s-ES" sz="4800">
                <a:solidFill>
                  <a:schemeClr val="bg1"/>
                </a:solidFill>
                <a:ea typeface="+mn-lt"/>
                <a:cs typeface="+mn-lt"/>
              </a:rPr>
              <a:t>(Ejercicios de composiciones </a:t>
            </a:r>
            <a:r>
              <a:rPr lang="es-ES" sz="4800" dirty="0">
                <a:solidFill>
                  <a:schemeClr val="bg1"/>
                </a:solidFill>
                <a:ea typeface="+mn-lt"/>
                <a:cs typeface="+mn-lt"/>
              </a:rPr>
              <a:t>decorativas, basados en la naturaleza)</a:t>
            </a:r>
            <a:endParaRPr lang="es-ES" sz="4800">
              <a:solidFill>
                <a:schemeClr val="bg1"/>
              </a:solidFill>
            </a:endParaRPr>
          </a:p>
          <a:p>
            <a:pPr algn="l"/>
            <a:endParaRPr lang="es-ES" dirty="0"/>
          </a:p>
        </p:txBody>
      </p:sp>
      <p:pic>
        <p:nvPicPr>
          <p:cNvPr id="5" name="Imagen 4" descr="Texto&#10;&#10;El contenido generado por IA puede ser incorrecto.">
            <a:extLst>
              <a:ext uri="{FF2B5EF4-FFF2-40B4-BE49-F238E27FC236}">
                <a16:creationId xmlns:a16="http://schemas.microsoft.com/office/drawing/2014/main" id="{BE80E480-BB1A-577D-08FB-EBF1B4564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16" y="2372785"/>
            <a:ext cx="1064895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1123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2CAD27-F124-18FC-BBB4-D3F4E3541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5CEF3F-3CEA-08C8-50C5-885183C21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C9B596A-D7FB-8EBB-C915-4EDC71BA3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AB34C777-9BF7-7E39-9F09-933E13287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390D53E0-4323-1440-C8ED-7DF0377FA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EF3909B0-EFC6-2679-2E3C-314290C73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B317CF-AA5C-CE73-8C4B-113171482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F34BC4D2-CD52-80F8-1DFF-12A29031F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Texto, Carta&#10;&#10;El contenido generado por IA puede ser incorrecto.">
            <a:extLst>
              <a:ext uri="{FF2B5EF4-FFF2-40B4-BE49-F238E27FC236}">
                <a16:creationId xmlns:a16="http://schemas.microsoft.com/office/drawing/2014/main" id="{9EC05F37-5CD6-6688-907F-545501A1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96" y="1293144"/>
            <a:ext cx="11862636" cy="1033211"/>
          </a:xfrm>
          <a:prstGeom prst="rect">
            <a:avLst/>
          </a:prstGeom>
        </p:spPr>
      </p:pic>
      <p:pic>
        <p:nvPicPr>
          <p:cNvPr id="7" name="Imagen 6" descr="Texto, Carta&#10;&#10;El contenido generado por IA puede ser incorrecto.">
            <a:extLst>
              <a:ext uri="{FF2B5EF4-FFF2-40B4-BE49-F238E27FC236}">
                <a16:creationId xmlns:a16="http://schemas.microsoft.com/office/drawing/2014/main" id="{64862BCD-3C61-75B5-BAA1-AEB1DEB0D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703" y="4579018"/>
            <a:ext cx="2993859" cy="1900990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A4125B37-7F83-AA1D-9A99-5E5B1004E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55543"/>
            <a:ext cx="12192000" cy="1746913"/>
          </a:xfrm>
          <a:prstGeom prst="rect">
            <a:avLst/>
          </a:prstGeom>
        </p:spPr>
      </p:pic>
      <p:pic>
        <p:nvPicPr>
          <p:cNvPr id="15" name="Imagen 14" descr="Texto&#10;&#10;El contenido generado por IA puede ser incorrecto.">
            <a:extLst>
              <a:ext uri="{FF2B5EF4-FFF2-40B4-BE49-F238E27FC236}">
                <a16:creationId xmlns:a16="http://schemas.microsoft.com/office/drawing/2014/main" id="{1CA5BA5E-C2FE-D061-3013-3C0B54BCB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5769" y="4580265"/>
            <a:ext cx="5539155" cy="140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1473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8B3A5-E602-F77C-5888-76C092A90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B965F5-5173-184F-3481-571D3552A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633691-390A-26C6-DEC9-9A91855F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FB3B68DA-AB0E-4827-6D77-1137189C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4B61229C-69BA-926C-48A2-C76BA4117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DCC12575-54A3-6331-7243-F37DAA736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FD2016D-40E1-6F6B-0F69-B73D0B885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34164278-86A8-FE65-069A-1FD9EEB6B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114E337E-7663-A239-08B2-F7FD63BE1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788" y="883820"/>
            <a:ext cx="10648950" cy="12001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3F698D6-2B87-8796-C4B0-2DEBDEFE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65607"/>
            <a:ext cx="12192000" cy="815163"/>
          </a:xfrm>
          <a:prstGeom prst="rect">
            <a:avLst/>
          </a:prstGeom>
        </p:spPr>
      </p:pic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C7D72B71-DF85-96EF-5606-DE0CBD090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9132" y="5962612"/>
            <a:ext cx="8352693" cy="811900"/>
          </a:xfrm>
          <a:prstGeom prst="rect">
            <a:avLst/>
          </a:prstGeom>
        </p:spPr>
      </p:pic>
      <p:pic>
        <p:nvPicPr>
          <p:cNvPr id="11" name="Imagen 10" descr="Diagrama&#10;&#10;El contenido generado por IA puede ser incorrecto.">
            <a:extLst>
              <a:ext uri="{FF2B5EF4-FFF2-40B4-BE49-F238E27FC236}">
                <a16:creationId xmlns:a16="http://schemas.microsoft.com/office/drawing/2014/main" id="{9F0A41ED-E5A7-A70A-547E-DDE6E37A20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193" y="3501048"/>
            <a:ext cx="3826273" cy="23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7667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DB630-EC2A-E443-332B-9A2F1E21A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F1DC69A-3164-E9DA-B1A4-81A033229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E61FEC7-2EE2-B31A-8689-5C9E085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E5A0AD3B-22CE-8583-9AE5-684C841B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6C97D1F8-0B8B-246D-4B3E-96EB39E1D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73DC4911-739F-99C5-D3BD-4D32D99CF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AE2F72-BD49-A049-17D5-073B4D4E5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53A8D41C-0FB6-FED4-C131-32AC792FA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56_falsa ortiga o chupamieles y germandrina.jpg">
            <a:extLst>
              <a:ext uri="{FF2B5EF4-FFF2-40B4-BE49-F238E27FC236}">
                <a16:creationId xmlns:a16="http://schemas.microsoft.com/office/drawing/2014/main" id="{25F97CA3-1264-939F-3160-EC2055E63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553" y="579271"/>
            <a:ext cx="9494921" cy="604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81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0949A0-A75C-2FC8-9CE7-44741A82D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9CC44-5958-F05C-DEDA-A224FFB42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FB9201-44D4-AADB-2EB1-F3E4C3041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9B3A675F-911D-221C-E983-70B85BA9E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BACAE877-6E4C-1FF9-F5AC-5712BE368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7C729F9F-97F3-7C2F-2C50-46AEBBA6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418B35-7FBA-20A6-182D-71ED998F3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12FAE147-7E71-15DA-C888-2A2591E30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41.jpg">
            <a:extLst>
              <a:ext uri="{FF2B5EF4-FFF2-40B4-BE49-F238E27FC236}">
                <a16:creationId xmlns:a16="http://schemas.microsoft.com/office/drawing/2014/main" id="{746D3187-8FFF-0391-94C6-608DEC795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571500"/>
            <a:ext cx="9625263" cy="601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6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A0E4AC-C86B-24E8-F4C9-E9F8AFA2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D7D128-2310-B5FF-3DE6-01F6DC9DF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3327FC-0BFD-107D-5F91-B27C55BF0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B5410D5B-B80D-53FD-C380-D6D20C3BC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14FFDE3A-7568-3D06-3ED6-3667A21C9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8B192843-527E-C7A4-307E-DD9F21F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0C58992-948A-552F-1DAF-748EE326E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EAC9215C-65D8-992F-9BBA-F6B02ED2C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38.jpg">
            <a:extLst>
              <a:ext uri="{FF2B5EF4-FFF2-40B4-BE49-F238E27FC236}">
                <a16:creationId xmlns:a16="http://schemas.microsoft.com/office/drawing/2014/main" id="{A63A983D-88B0-1E6B-8AC0-F349D1244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579" y="367215"/>
            <a:ext cx="9735552" cy="616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46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947BAE-83F9-A3E8-16A6-D26E6D36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EA9039-A814-23E8-ED30-8B16DCA33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12252C-06F2-B3B8-2C26-BE4BD5A19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9981E1DC-BEA0-2F26-A4D1-BE3C73D9C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E48B01C0-1F92-11EA-C459-0EC6BB1AD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65340C31-93CB-6E51-065A-40381D7A0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BB62CF-0CD8-C99F-185D-7C08139C9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2BC64D4E-9DC1-0B26-50D8-F28A3B0ED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02_roble_muérdago.jpg">
            <a:extLst>
              <a:ext uri="{FF2B5EF4-FFF2-40B4-BE49-F238E27FC236}">
                <a16:creationId xmlns:a16="http://schemas.microsoft.com/office/drawing/2014/main" id="{C33F0DE3-F35B-890C-3F0A-762A50CDB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191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75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6B4DE9-A6A6-BB5C-8208-78B80A8F5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5972E5-C602-AE66-7412-834CE1942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C785C6-E210-BA08-C13D-C328B93F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771ED4B1-45CB-1BB2-59DE-9B003F86D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1EDCA96A-D756-D89D-6507-B604EDDBF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739E0000-53C7-E187-23CE-6A39FE03B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A4B0AB-0435-BA83-DF94-2C6586C2F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999D04DE-1EBA-05B3-6097-F31383D27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3_Fucsia.jpg">
            <a:extLst>
              <a:ext uri="{FF2B5EF4-FFF2-40B4-BE49-F238E27FC236}">
                <a16:creationId xmlns:a16="http://schemas.microsoft.com/office/drawing/2014/main" id="{EA716C66-9C8D-FE14-CC8B-163734E32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191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64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ACF52-1B91-7539-F8DA-B1B090FE5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B00390-845A-EFDB-0C4B-6F72F710B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AB0821-C532-E692-D47E-ABDB1ADAE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96075591-5C9C-4AB5-11DA-22E0069B3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8920DA09-3739-D0E0-C559-FAA3B0388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806894C-B2ED-023D-BB6C-12F1E61EC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50E74C-395F-2E9B-2F5F-465DC7DA0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3312C30D-A323-55B1-D46C-BBC14E3E8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07_Potentilla reptans-Cincoenrama.jpg">
            <a:extLst>
              <a:ext uri="{FF2B5EF4-FFF2-40B4-BE49-F238E27FC236}">
                <a16:creationId xmlns:a16="http://schemas.microsoft.com/office/drawing/2014/main" id="{C7C87AF5-CBD8-FFE3-AE45-ECC858247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00050"/>
            <a:ext cx="91440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25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1751A-0F43-076B-DFBF-E1C361CED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6F4D54-5D6A-EE6B-4815-D90B7CAA9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0E258E-EA66-DFB7-CB5F-1F34DE46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40150514-427D-9458-9422-BCD28779A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26693F36-E18D-2C32-EDD5-2D75BC3CA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065B4F3-C30C-16B3-8BB6-4F177213E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D3336B0-8F10-10D4-A474-45070C2C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7BFC73F1-0F33-3583-4D44-01DB9A161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31_Géranium sauvage-geranio silvestre.jpg">
            <a:extLst>
              <a:ext uri="{FF2B5EF4-FFF2-40B4-BE49-F238E27FC236}">
                <a16:creationId xmlns:a16="http://schemas.microsoft.com/office/drawing/2014/main" id="{46203DBB-0086-0623-DB1E-C131AF7A7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789" y="401805"/>
            <a:ext cx="9655342" cy="63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18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D2502-22E2-C48C-5256-8E4170E4D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A60C0E-16F1-E957-2002-D34F84B15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CA5924-5145-57E5-0755-68301934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A783D361-F538-2A97-C1AD-4C1DF945D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6157CFC-B075-1903-7D4C-F90DAD455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35FB96FD-E5DC-FE0E-ED8A-52502AE35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6C77D1-C441-5810-292A-D7814E069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C09029FA-A60A-9EBB-8ACF-FDBC75BD0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1_Salvia pratensis.jpg">
            <a:extLst>
              <a:ext uri="{FF2B5EF4-FFF2-40B4-BE49-F238E27FC236}">
                <a16:creationId xmlns:a16="http://schemas.microsoft.com/office/drawing/2014/main" id="{9AAA18A8-B365-B8E1-FD3F-F78A0FEAE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191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36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B3FD4-42A7-C4FC-7C74-CB188A0B7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FBD4A0-A243-F942-441E-77BECAB5F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36B6AB-59D0-AE9F-BE58-CF739F63B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7D89F11B-8667-6B9A-7DBC-F49503917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FE64FC67-6B82-2E7E-8B50-C9186A79E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6DEE5318-4E96-0CF0-C204-8845BEB8D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896D74-C190-31E3-57EF-D6BD9CB62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BE84B80-B54B-E0EF-D777-A3DFDEC5B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09.jpg">
            <a:extLst>
              <a:ext uri="{FF2B5EF4-FFF2-40B4-BE49-F238E27FC236}">
                <a16:creationId xmlns:a16="http://schemas.microsoft.com/office/drawing/2014/main" id="{9CAB25F7-4CAB-383E-748E-C8E6C507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47663"/>
            <a:ext cx="9144000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6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9C6FBB-8E2D-2FB4-25E3-0E896E25A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5D18C89-2787-B4ED-0246-CD4713F0D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AFFBE79-3B64-3A6E-5E52-F56A3C6C9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55B798CE-CC88-D1F6-7ABE-68C0B01D4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B8893D61-5178-43AE-9FC7-27FE82F1B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FF47A7A6-A187-C89A-A5C7-B98244AE3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F5BA88-5924-CB38-9E42-B56C4F483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43434BA8-83D0-3A05-F751-53069AA27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8.jpg">
            <a:extLst>
              <a:ext uri="{FF2B5EF4-FFF2-40B4-BE49-F238E27FC236}">
                <a16:creationId xmlns:a16="http://schemas.microsoft.com/office/drawing/2014/main" id="{E4BE48D4-DCE0-8DEB-F182-F4279C6AD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538" y="338138"/>
            <a:ext cx="8924925" cy="6181725"/>
          </a:xfrm>
          <a:prstGeom prst="rect">
            <a:avLst/>
          </a:prstGeom>
        </p:spPr>
      </p:pic>
      <p:pic>
        <p:nvPicPr>
          <p:cNvPr id="6" name="Imagen 5" descr="Texto, Carta&#10;&#10;El contenido generado por IA puede ser incorrecto.">
            <a:extLst>
              <a:ext uri="{FF2B5EF4-FFF2-40B4-BE49-F238E27FC236}">
                <a16:creationId xmlns:a16="http://schemas.microsoft.com/office/drawing/2014/main" id="{476495B3-E41D-ECDB-071B-8480A6649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638" y="338245"/>
            <a:ext cx="53149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52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C6509-8033-4E89-3553-3B8B86E9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339088-C0C1-B1D0-A422-AADED666A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7863CF-A7E6-BA7E-E211-1DB51371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A94970C7-8835-A717-7DF0-FC68C6088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DC23AC2-273D-9D1A-4DAF-1425E44E8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2591D849-A1F2-2B42-65C0-B6877DCE5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1137A1-8536-61CA-62CC-5F9897303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7C586424-2333-11DC-1A90-70D3DA7AD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7_anemonas japonesas.jpg">
            <a:extLst>
              <a:ext uri="{FF2B5EF4-FFF2-40B4-BE49-F238E27FC236}">
                <a16:creationId xmlns:a16="http://schemas.microsoft.com/office/drawing/2014/main" id="{8F33A58A-D9F0-E18A-20DF-E38D2FC8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09575"/>
            <a:ext cx="914400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5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28EFEE-0775-54DE-3717-51E3B79EE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DEE389-05F7-05AA-4996-B6B3A484E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9475D6-E363-7C0B-E72E-60DA10E19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52323D6A-0250-4969-EDBA-220145CDA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88036269-B222-FD82-D0D7-265BA8BAC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3C7A0E5B-9EBC-A05C-D273-340C9F9F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F203A3-4E8D-6F4A-D5C9-54760B691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C198C7B6-E8BF-FA05-2FB1-0AF781DBE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sin_número.jpg">
            <a:extLst>
              <a:ext uri="{FF2B5EF4-FFF2-40B4-BE49-F238E27FC236}">
                <a16:creationId xmlns:a16="http://schemas.microsoft.com/office/drawing/2014/main" id="{0244A413-BD93-203F-D17E-6313DA0AA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14338"/>
            <a:ext cx="914400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29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FE0552-16FD-9481-6C8E-E8EA5E9D1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45468D-37FF-DB33-687A-E85AD32BF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5FBF68E-4E2F-C55F-8267-69033CD30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64533112-9C33-BEE6-D5DE-F9F78C508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609EA196-FCFE-5E81-F860-7183F3A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EA519C7F-A770-6F04-6464-48BE8F844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049411-46C4-5A89-9603-F02E90428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45519EEB-54D7-6357-AA54-A57CB23F3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30_lirios o narcisos.jpg">
            <a:extLst>
              <a:ext uri="{FF2B5EF4-FFF2-40B4-BE49-F238E27FC236}">
                <a16:creationId xmlns:a16="http://schemas.microsoft.com/office/drawing/2014/main" id="{5BA0105A-E162-F9E4-D46B-911580F6E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525" y="338138"/>
            <a:ext cx="836295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91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7A3C3-44BD-4AB1-6137-74CF96000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48BCE3-21F9-62B9-3C9F-E902E7A00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71F656-A19A-2D5F-62B3-7F3ACA413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1E3D1C97-CC82-A378-389B-AF7A213F8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D20BEDD-CDE5-088B-7EB5-E7256AC07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B33B6600-80E9-6F9E-FEEB-9CCEBC822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E60C83-915C-6AC8-6C39-22B26E9B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08610656-855F-B63A-E5E4-E279A8FB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5" name="Imagen 4" descr="IMG_20260218_102849457.jpg">
            <a:extLst>
              <a:ext uri="{FF2B5EF4-FFF2-40B4-BE49-F238E27FC236}">
                <a16:creationId xmlns:a16="http://schemas.microsoft.com/office/drawing/2014/main" id="{9107B175-8017-A178-AE2A-BFEF630B0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28675" y="1304925"/>
            <a:ext cx="6172200" cy="4629150"/>
          </a:xfrm>
          <a:prstGeom prst="rect">
            <a:avLst/>
          </a:prstGeom>
        </p:spPr>
      </p:pic>
      <p:pic>
        <p:nvPicPr>
          <p:cNvPr id="6" name="Imagen 5" descr="IMG_20260218_122138592.jpg">
            <a:extLst>
              <a:ext uri="{FF2B5EF4-FFF2-40B4-BE49-F238E27FC236}">
                <a16:creationId xmlns:a16="http://schemas.microsoft.com/office/drawing/2014/main" id="{F0C4C32E-A533-13F7-A262-C74A5A444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797216" y="1304925"/>
            <a:ext cx="61722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74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A719E5-E653-95B6-6378-7AE8E152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D7EC6D-4D15-D1BA-3906-2A2012BF9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E7FC4F4-EC75-C269-234D-DEE94D78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66C53E1-6D29-0710-4C97-D85914F5F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8FD71FD6-A88E-5A02-E424-F4C713BCC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59AD94B3-3A68-6065-25B8-AFDE9BC53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529FA6-607A-597C-8373-9D48D50B7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E4AE647C-F04F-D8E9-5D73-AB38F5B08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01_Lúpulo.jpg">
            <a:extLst>
              <a:ext uri="{FF2B5EF4-FFF2-40B4-BE49-F238E27FC236}">
                <a16:creationId xmlns:a16="http://schemas.microsoft.com/office/drawing/2014/main" id="{CF622375-3361-ACEE-9A5B-BB17F6CD6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632" y="489119"/>
            <a:ext cx="9374605" cy="617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18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F241D-6A31-6634-2613-3E963C885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14E56F-8E66-00BE-AF5F-3981B3BE3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3FA080-B731-2E81-6302-01941F9ED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628B2999-C658-A681-5DF6-0F51836D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3576363E-15BB-37DC-4C5D-21EECC8B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E6189D4-732F-77C6-196F-E8354861D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EE05A7A-F2C9-280B-07E0-8AC15C33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B2BA2092-99C9-FD31-902C-959664845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27_laurel y aquilegia.jpg">
            <a:extLst>
              <a:ext uri="{FF2B5EF4-FFF2-40B4-BE49-F238E27FC236}">
                <a16:creationId xmlns:a16="http://schemas.microsoft.com/office/drawing/2014/main" id="{0C8A40D6-FA17-D39E-924D-297784AA5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09575"/>
            <a:ext cx="914400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79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2A7EDB-C799-6828-E14B-CF6B8E653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5B5BFE-936B-28D2-8F62-8E6B1169A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E08B5EE-74BC-1A06-D911-77371472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F2ABC4FD-A819-84E5-3B73-E115C8E41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587B7DDB-F1B5-91B3-3BD0-2FCCC248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249E6BE4-7EE6-6970-BDA2-3970CC16F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E81124-F7E0-5DDF-0D60-6FCD524A9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B76D8B3A-3C4E-DC6C-CBDB-A1525B414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20_ orquídeas.jpg">
            <a:extLst>
              <a:ext uri="{FF2B5EF4-FFF2-40B4-BE49-F238E27FC236}">
                <a16:creationId xmlns:a16="http://schemas.microsoft.com/office/drawing/2014/main" id="{DC92FFFA-0532-87A6-5035-0FFB359F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00050"/>
            <a:ext cx="91440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5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6A98A-9DD4-2806-A925-A11703A9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D44DA2C-5BC2-0C72-ACE8-92F5A9DB8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FCDA0CD-8B3A-A754-ED1B-B5717A130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B6169E72-CC27-A474-8E1A-2EB2352B3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C09D8596-EC65-75F2-E7AD-725B9D46B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1E0E99AD-37A6-09A0-4F82-94156E4A6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F370B4-6903-4DF4-8B6C-5E2BD9184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8AC36900-BFE8-9228-60E0-4F1436A7C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IMG_20260218_103048182.jpg">
            <a:extLst>
              <a:ext uri="{FF2B5EF4-FFF2-40B4-BE49-F238E27FC236}">
                <a16:creationId xmlns:a16="http://schemas.microsoft.com/office/drawing/2014/main" id="{551B6EBE-F532-EF7F-9686-0829FA7F4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384" y="372978"/>
            <a:ext cx="9006888" cy="64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67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CFBEC-5E8B-091B-080F-2E8A7917C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EB08B1-9490-BC7D-EC95-0A83FC2D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E81F98-EDF8-518A-3FD4-758E8E7D2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74097CAE-CEF6-FD8A-5F58-1A531E846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359A030-263C-CCB2-9D7A-17838E0CD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BA377E37-79A3-A7A6-10A2-44C50FE8E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0FD866-CB23-2164-8AF5-133C18C0D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C7D77CAB-433C-B70D-8496-7405805B7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IMG_20260218_120555424.jpg">
            <a:extLst>
              <a:ext uri="{FF2B5EF4-FFF2-40B4-BE49-F238E27FC236}">
                <a16:creationId xmlns:a16="http://schemas.microsoft.com/office/drawing/2014/main" id="{E7A88FFA-3057-3353-625D-47AF8DDD8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72978"/>
            <a:ext cx="8640678" cy="64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69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F398E-839E-958B-3FFD-12B22BF64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E361B61-A948-38A2-60F5-D1DC2DCB6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207630D-C2FB-F197-512A-6292B8BF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7A422406-3D3E-4908-FE84-C18D2BB7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DBAFC08-4BF0-616D-06F3-5C81FFE12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08026679-5F9E-EB69-A8EB-7B4D4974A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EEFEC3-C060-AA94-95C4-A1EFA0D1F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F3482B9F-03A2-4B28-60A6-B6551DF12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IMG_20260218_120826486_MP.jpg">
            <a:extLst>
              <a:ext uri="{FF2B5EF4-FFF2-40B4-BE49-F238E27FC236}">
                <a16:creationId xmlns:a16="http://schemas.microsoft.com/office/drawing/2014/main" id="{FC9B4726-DDD7-406A-18E0-93F1311AD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990" y="403057"/>
            <a:ext cx="8580521" cy="64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07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36C68F-897F-C1CB-E554-D95E0ABE9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255758-9FF9-C94C-7FCD-2A224D9E3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3B08EE-EAF9-CE40-3F65-A1D3D07F3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8CB2BAAA-80F1-E3BC-449A-52CB2A52F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4341D6B0-BF04-2FB5-FFF8-A7EF18A20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24B2EA71-57D7-CACB-B6B7-DCA136724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C4E08A-9C8E-E003-A57F-C2BBF7855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1F93085E-D494-106F-F9C5-B3C5BD844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1.jpg">
            <a:extLst>
              <a:ext uri="{FF2B5EF4-FFF2-40B4-BE49-F238E27FC236}">
                <a16:creationId xmlns:a16="http://schemas.microsoft.com/office/drawing/2014/main" id="{D7AF52A7-FC33-95E0-589D-794467752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140" y="342900"/>
            <a:ext cx="4573719" cy="61722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AE08AAA-81DC-869E-6931-EE64B3563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138" y="514350"/>
            <a:ext cx="2586264" cy="236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01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Imagen que contiene Calendario&#10;&#10;El contenido generado por IA puede ser incorrecto.">
            <a:extLst>
              <a:ext uri="{FF2B5EF4-FFF2-40B4-BE49-F238E27FC236}">
                <a16:creationId xmlns:a16="http://schemas.microsoft.com/office/drawing/2014/main" id="{6C9AAD5D-789D-D03D-D608-2A1CF7BD00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0880" r="-2" b="7955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4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A6DE3-E4A8-F23E-1972-5E0A26BC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20F2D78-389E-493E-8825-332BBB6CA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7F19C3-C09C-4B70-8306-E0ACF405B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DC4A20-F1FA-4CA9-BCEC-949F9F4A7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7C81C7-8023-46F2-BA0F-B2E785DBE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472A195-150B-8C0C-9F13-B089F231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683" y="1596869"/>
            <a:ext cx="2951163" cy="82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XIX Jornadas ANDPIH</a:t>
            </a:r>
            <a:endParaRPr lang="en-US" sz="2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6C2889BF-FAE5-EA5A-1BCB-9CAF038E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68" y="337"/>
            <a:ext cx="1698682" cy="1564501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5D9AD8F-3670-F769-57E2-319DD92044AC}"/>
              </a:ext>
            </a:extLst>
          </p:cNvPr>
          <p:cNvSpPr txBox="1"/>
          <p:nvPr/>
        </p:nvSpPr>
        <p:spPr>
          <a:xfrm>
            <a:off x="4540797" y="1940660"/>
            <a:ext cx="6734175" cy="492034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tx1">
                    <a:alpha val="60000"/>
                  </a:schemeClr>
                </a:solidFill>
              </a:rPr>
              <a:t>1843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tx1">
                    <a:alpha val="60000"/>
                  </a:schemeClr>
                </a:solidFill>
              </a:rPr>
              <a:t>Bachillerato en Artes, sin Artes.</a:t>
            </a:r>
          </a:p>
        </p:txBody>
      </p:sp>
    </p:spTree>
    <p:extLst>
      <p:ext uri="{BB962C8B-B14F-4D97-AF65-F5344CB8AC3E}">
        <p14:creationId xmlns:p14="http://schemas.microsoft.com/office/powerpoint/2010/main" val="294596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4AD571-F2C7-B028-323E-56D707C1F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A4D60E-4316-3E66-9FB7-8BB35BBD5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D178AB5-3813-E739-26A9-14A98CA16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BCA68953-E9C9-960B-33DD-579BC08CE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9DB69126-8B40-666D-1AC2-41EB98651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E0168F0E-1442-478B-8086-515E1B99F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69B14DA-D79E-E0F6-4CD9-60E2447F8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E4E48621-A0A5-5C4B-8842-D1005F12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Memoria 1861_1862.jpg">
            <a:extLst>
              <a:ext uri="{FF2B5EF4-FFF2-40B4-BE49-F238E27FC236}">
                <a16:creationId xmlns:a16="http://schemas.microsoft.com/office/drawing/2014/main" id="{A407B5A2-3465-C577-4B1C-88C930FA6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523" y="501238"/>
            <a:ext cx="3825526" cy="6172200"/>
          </a:xfrm>
          <a:prstGeom prst="rect">
            <a:avLst/>
          </a:prstGeom>
        </p:spPr>
      </p:pic>
      <p:pic>
        <p:nvPicPr>
          <p:cNvPr id="5" name="Imagen 4" descr="1861_62 No dibujo.jpg">
            <a:extLst>
              <a:ext uri="{FF2B5EF4-FFF2-40B4-BE49-F238E27FC236}">
                <a16:creationId xmlns:a16="http://schemas.microsoft.com/office/drawing/2014/main" id="{01A237D3-3A86-2A5B-7489-F68B502D2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28" y="503321"/>
            <a:ext cx="5812534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7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434269-DBE1-EE0F-1444-F9D536C3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836463E-CD5C-5D24-586F-8C1163E3F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A1E7AF9-1334-CAA1-17DB-53DCEB47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F855502F-0201-7549-4D0B-B69E6D053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4A122B9F-FF61-EDE1-F2E6-A6BF94F2A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7C86404D-A6F9-EBBF-E365-83F701E29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89DBBA-F303-8D3F-9641-6097085EE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8555F6C0-615B-0E95-5AB9-33CE59432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871_72 desaparece B_ARTES.jpg">
            <a:extLst>
              <a:ext uri="{FF2B5EF4-FFF2-40B4-BE49-F238E27FC236}">
                <a16:creationId xmlns:a16="http://schemas.microsoft.com/office/drawing/2014/main" id="{E4F2C73A-6729-E88C-B321-82F7AB2FC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27" y="342900"/>
            <a:ext cx="7876546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05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8463B-A57A-B3CD-3889-392BE59FC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97894E-2459-3DD1-C2EB-2249EF984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204851-4268-55CB-274F-F10E9CA1E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3E084B7E-20CE-BDE2-473D-EB4C73EB5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A91601C-DA28-F3C2-8A19-81A75C5B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962E1B24-1036-FA27-01C7-5A0CE6A99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2F6131-47AA-A609-4D68-CFC479FFC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686FF761-9956-C843-F822-4E1B84C4A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1866_67 alumnos titulan B_ARTES.jpg">
            <a:extLst>
              <a:ext uri="{FF2B5EF4-FFF2-40B4-BE49-F238E27FC236}">
                <a16:creationId xmlns:a16="http://schemas.microsoft.com/office/drawing/2014/main" id="{BFF1775A-4167-5639-E326-C9D39EC69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21" y="342900"/>
            <a:ext cx="6263957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77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6FF3FA-346F-606E-4AAC-7ABF06F09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FAA2BA-EA57-44DB-0156-53F42CBA5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8B6054-29A8-613A-860B-A55A6F4C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3471E5A3-9690-3692-0EF2-D6C97CC54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21D4567B-3D0E-EB6F-0E0A-74CE0F3F8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C99355C-4469-DAA3-4D6F-7547D655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110CDB-017C-65A4-341D-5B340CD7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463828BB-8584-A27F-1C09-F62A08655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Sin título.jpg">
            <a:extLst>
              <a:ext uri="{FF2B5EF4-FFF2-40B4-BE49-F238E27FC236}">
                <a16:creationId xmlns:a16="http://schemas.microsoft.com/office/drawing/2014/main" id="{B84EC68C-6745-04B2-4B42-BF6787571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632" y="1370152"/>
            <a:ext cx="5737280" cy="4107169"/>
          </a:xfrm>
          <a:prstGeom prst="rect">
            <a:avLst/>
          </a:prstGeom>
        </p:spPr>
      </p:pic>
      <p:pic>
        <p:nvPicPr>
          <p:cNvPr id="5" name="Imagen 4" descr="Sin título-2.jpg">
            <a:extLst>
              <a:ext uri="{FF2B5EF4-FFF2-40B4-BE49-F238E27FC236}">
                <a16:creationId xmlns:a16="http://schemas.microsoft.com/office/drawing/2014/main" id="{A079D1B5-2C59-5A9E-C1EA-DE0904D1B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859" y="1371899"/>
            <a:ext cx="5773934" cy="410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77CDD-CC4B-BE7C-9AFE-53E3500E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20F2D78-389E-493E-8825-332BBB6CA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7F19C3-C09C-4B70-8306-E0ACF405B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DC4A20-F1FA-4CA9-BCEC-949F9F4A7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7C81C7-8023-46F2-BA0F-B2E785DBE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E7133FD-2312-A575-5B4B-DA95E400E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523500"/>
            <a:ext cx="2951163" cy="82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XIX Jornadas ANDPIH</a:t>
            </a:r>
            <a:endParaRPr lang="en-US" sz="2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CA3E4C8E-6A51-1BA4-4401-805CFE1CB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997" y="1180670"/>
            <a:ext cx="1855789" cy="170223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3665879-3F98-AF99-80A8-0DA050FD3522}"/>
              </a:ext>
            </a:extLst>
          </p:cNvPr>
          <p:cNvSpPr txBox="1"/>
          <p:nvPr/>
        </p:nvSpPr>
        <p:spPr>
          <a:xfrm>
            <a:off x="3762375" y="1716768"/>
            <a:ext cx="6934200" cy="492034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Muchas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gracias a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todas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aquellas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personas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que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hacen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que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cada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año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podamos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 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disfrutar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de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nuestro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alpha val="60000"/>
                  </a:schemeClr>
                </a:solidFill>
              </a:rPr>
              <a:t>patrimonio</a:t>
            </a:r>
            <a:r>
              <a:rPr lang="en-US" sz="7200" dirty="0">
                <a:solidFill>
                  <a:schemeClr val="tx1">
                    <a:alpha val="60000"/>
                  </a:schemeClr>
                </a:solidFill>
              </a:rPr>
              <a:t>.</a:t>
            </a:r>
            <a:r>
              <a:rPr lang="en-US" sz="4000" dirty="0">
                <a:solidFill>
                  <a:schemeClr val="tx1">
                    <a:alpha val="60000"/>
                  </a:schemeClr>
                </a:solidFill>
              </a:rPr>
              <a:t> </a:t>
            </a:r>
            <a:endParaRPr lang="es-ES" dirty="0">
              <a:solidFill>
                <a:schemeClr val="tx1">
                  <a:alpha val="6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81F5DD-2CFF-567B-7CEB-FC81564EC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423" y="2881842"/>
            <a:ext cx="1852882" cy="346604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E2DF5E-E9FB-2D2C-4229-AF8E684D47F4}"/>
              </a:ext>
            </a:extLst>
          </p:cNvPr>
          <p:cNvSpPr txBox="1"/>
          <p:nvPr/>
        </p:nvSpPr>
        <p:spPr>
          <a:xfrm>
            <a:off x="3886200" y="5969577"/>
            <a:ext cx="60007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/>
              <a:t>Alberto Abad Benito. IES PRÁXEDES MATEO SAGASTA</a:t>
            </a:r>
          </a:p>
        </p:txBody>
      </p:sp>
    </p:spTree>
    <p:extLst>
      <p:ext uri="{BB962C8B-B14F-4D97-AF65-F5344CB8AC3E}">
        <p14:creationId xmlns:p14="http://schemas.microsoft.com/office/powerpoint/2010/main" val="14234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7C7D3-489A-45C2-9693-EE0E6EFB4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CBAD05-A8FB-545B-E995-E3AB89A7F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D70D5C-34F9-8019-B744-CFE4F5B67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191A75FB-29D0-6552-C0AA-8D1B92F30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6E5BE49A-3EEE-0AC2-58A6-A4136402E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1FE54404-2B0F-BA38-7A9D-FF19225B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425948-840E-9A39-53DF-4D9141C0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758A335F-B495-DA44-9F6F-3139B6EB2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28.jpg">
            <a:extLst>
              <a:ext uri="{FF2B5EF4-FFF2-40B4-BE49-F238E27FC236}">
                <a16:creationId xmlns:a16="http://schemas.microsoft.com/office/drawing/2014/main" id="{FE96F019-E44F-5314-16D1-52F6AAD39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5" y="338137"/>
            <a:ext cx="4476750" cy="6181725"/>
          </a:xfrm>
          <a:prstGeom prst="rect">
            <a:avLst/>
          </a:prstGeom>
        </p:spPr>
      </p:pic>
      <p:pic>
        <p:nvPicPr>
          <p:cNvPr id="5" name="Imagen 4" descr="Texto, Carta&#10;&#10;El contenido generado por IA puede ser incorrecto.">
            <a:extLst>
              <a:ext uri="{FF2B5EF4-FFF2-40B4-BE49-F238E27FC236}">
                <a16:creationId xmlns:a16="http://schemas.microsoft.com/office/drawing/2014/main" id="{F304EC9D-B75B-C824-0E92-16D537B3A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153" y="336096"/>
            <a:ext cx="3297465" cy="231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11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A4977F-4C61-5B8B-79C2-B091D70A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75D44F-9F0C-1B39-8A96-0894CF646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771FDB-F720-66B5-AFCA-16F06D259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95577522-29BD-1F8D-9EFA-A6BEE4170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3BEADAC7-05F6-BFB6-EAD2-A2E5895C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EA637E54-21B8-8367-6B3E-29181587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13AB58-3272-8E7A-F353-9543BF082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30067586-F854-19DD-0C2C-179B6064C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29.jpg">
            <a:extLst>
              <a:ext uri="{FF2B5EF4-FFF2-40B4-BE49-F238E27FC236}">
                <a16:creationId xmlns:a16="http://schemas.microsoft.com/office/drawing/2014/main" id="{5C2E6025-B6F4-EC82-76FE-41BB76FA3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756" y="171224"/>
            <a:ext cx="4371975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6EEB51C-830B-23F9-B5DD-C60125082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899" y="229961"/>
            <a:ext cx="2129972" cy="218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4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9145AB-E22C-FBB3-9CE0-8757D3AB3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5DFC95-2127-7837-BDA4-F62569CC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E1C0A0-9AF7-9446-8EF4-23672DBFB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5D84BE4B-E124-C792-6E08-39A157E35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5954915-8B55-7764-1931-F82836840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073CA90C-91BF-03F9-B0D0-F628ADBB6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835252-060D-F27D-D4C3-F1F54CDD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402C2D26-70B3-BF73-BED9-B6FEC2B3E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49.jpg">
            <a:extLst>
              <a:ext uri="{FF2B5EF4-FFF2-40B4-BE49-F238E27FC236}">
                <a16:creationId xmlns:a16="http://schemas.microsoft.com/office/drawing/2014/main" id="{856511F6-BE3D-CF60-9A1F-FD415800D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338137"/>
            <a:ext cx="9124950" cy="6181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97C29A-E43E-55A0-F6CE-3E7A15017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100" y="395514"/>
            <a:ext cx="2057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7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C7B97C-2435-7165-8B0F-96CAF4527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4BC66B-1174-DCD7-CA60-994F4799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81B120-3EEA-8D3F-8FAD-C9A71736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5396C412-7037-BF24-B597-21E04B0FE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FDDDCC98-37C0-6315-0153-4AB948F2C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25B22F59-5BAE-67FE-1820-39EB721DB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F79F5C-E151-659F-BB33-7CCEF1154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F4799697-4D6C-0B35-A7CB-3B78CB786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pic>
        <p:nvPicPr>
          <p:cNvPr id="3" name="Imagen 2" descr="sin numero.jpg">
            <a:extLst>
              <a:ext uri="{FF2B5EF4-FFF2-40B4-BE49-F238E27FC236}">
                <a16:creationId xmlns:a16="http://schemas.microsoft.com/office/drawing/2014/main" id="{F4A36B83-A904-DCE6-EC63-884BBDED3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13" y="338138"/>
            <a:ext cx="88677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4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35A8F-C1D6-8CDC-DA3E-226B88D02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91F60E-95D5-2E73-9153-E0B86D3CD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C3A381-B368-71B4-B8FE-D3E5D48E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9" y="78720"/>
            <a:ext cx="4060709" cy="29550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1700" b="1">
                <a:solidFill>
                  <a:schemeClr val="bg1"/>
                </a:solidFill>
                <a:latin typeface="Arial"/>
                <a:cs typeface="Arial"/>
              </a:rPr>
              <a:t>XIX Jornadas ANDPIH</a:t>
            </a:r>
            <a:endParaRPr lang="es-ES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AE922DEC-5BA7-B90D-CC50-9346E309B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6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93ED1254-951E-2933-D40A-7F9C845CD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763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DF7D369-8ED3-72C3-636C-C60F97E6C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20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AD11B1-A425-52FD-1585-EA8C38A05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F78D103A-AD91-C296-C57E-800033CE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" y="-1802"/>
            <a:ext cx="876802" cy="80110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898666-7BBF-812A-5F62-894044B45AA2}"/>
              </a:ext>
            </a:extLst>
          </p:cNvPr>
          <p:cNvSpPr txBox="1"/>
          <p:nvPr/>
        </p:nvSpPr>
        <p:spPr>
          <a:xfrm>
            <a:off x="1944454" y="3842424"/>
            <a:ext cx="864945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"</a:t>
            </a:r>
            <a:r>
              <a:rPr lang="es-ES" sz="4000" dirty="0" err="1">
                <a:solidFill>
                  <a:schemeClr val="bg1"/>
                </a:solidFill>
              </a:rPr>
              <a:t>Cours</a:t>
            </a:r>
            <a:r>
              <a:rPr lang="es-ES" sz="4000" dirty="0">
                <a:solidFill>
                  <a:schemeClr val="bg1"/>
                </a:solidFill>
              </a:rPr>
              <a:t> de </a:t>
            </a:r>
            <a:r>
              <a:rPr lang="es-ES" sz="4000" dirty="0" err="1">
                <a:solidFill>
                  <a:schemeClr val="bg1"/>
                </a:solidFill>
              </a:rPr>
              <a:t>Dessin</a:t>
            </a:r>
            <a:r>
              <a:rPr lang="es-ES" sz="4000" dirty="0">
                <a:solidFill>
                  <a:schemeClr val="bg1"/>
                </a:solidFill>
              </a:rPr>
              <a:t>" (Curso de Dibujo) de Charles </a:t>
            </a:r>
            <a:r>
              <a:rPr lang="es-ES" sz="4000" dirty="0" err="1">
                <a:solidFill>
                  <a:schemeClr val="bg1"/>
                </a:solidFill>
              </a:rPr>
              <a:t>Bargue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BFE97F-BD07-E70A-7FA6-CC01E7B55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215" y="1171832"/>
            <a:ext cx="3832742" cy="26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5297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47" baseType="lpstr">
      <vt:lpstr>Tema de Office</vt:lpstr>
      <vt:lpstr>Presentación de PowerPoint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  <vt:lpstr>Presentación de PowerPoint</vt:lpstr>
      <vt:lpstr>XIX Jornadas ANDPIH</vt:lpstr>
      <vt:lpstr>XIX Jornadas ANDPIH</vt:lpstr>
      <vt:lpstr>XIX Jornadas ANDPIH</vt:lpstr>
      <vt:lpstr>XIX Jornadas ANDPIH</vt:lpstr>
      <vt:lpstr>XIX Jornadas ANDPIH</vt:lpstr>
      <vt:lpstr>XIX Jornadas ANDPIH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442</cp:revision>
  <dcterms:created xsi:type="dcterms:W3CDTF">2026-04-26T09:46:24Z</dcterms:created>
  <dcterms:modified xsi:type="dcterms:W3CDTF">2026-06-29T08:39:07Z</dcterms:modified>
</cp:coreProperties>
</file>